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Override1.xml" ContentType="application/vnd.openxmlformats-officedocument.themeOverride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theme/theme2.xml" ContentType="application/vnd.openxmlformats-officedocument.theme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5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openxmlformats.org/officeDocument/2006/relationships/custom-properties" Target="docProps/custom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785" r:id="rId1"/>
    <p:sldMasterId id="2147483853" r:id="rId2"/>
    <p:sldMasterId id="2147483904" r:id="rId3"/>
  </p:sldMasterIdLst>
  <p:notesMasterIdLst>
    <p:notesMasterId r:id="rId9"/>
  </p:notesMasterIdLst>
  <p:handoutMasterIdLst>
    <p:handoutMasterId r:id="rId10"/>
  </p:handoutMasterIdLst>
  <p:sldIdLst>
    <p:sldId id="2147307940" r:id="rId4"/>
    <p:sldId id="258" r:id="rId5"/>
    <p:sldId id="286" r:id="rId6"/>
    <p:sldId id="264" r:id="rId7"/>
    <p:sldId id="2147478049" r:id="rId8"/>
  </p:sldIdLst>
  <p:sldSz cx="12192000" cy="6858000"/>
  <p:notesSz cx="6858000" cy="9144000"/>
  <p:embeddedFontLst>
    <p:embeddedFont>
      <p:font typeface="Amazon Ember" panose="020B0603020204020204" pitchFamily="34" charset="0"/>
      <p:regular r:id="rId11"/>
      <p:bold r:id="rId12"/>
      <p:italic r:id="rId13"/>
      <p:boldItalic r:id="rId14"/>
    </p:embeddedFont>
    <p:embeddedFont>
      <p:font typeface="Amazon Ember Display" panose="020B0603020204020204" pitchFamily="34" charset="0"/>
      <p:regular r:id="rId15"/>
      <p:bold r:id="rId16"/>
      <p:italic r:id="rId17"/>
      <p:boldItalic r:id="rId18"/>
    </p:embeddedFont>
    <p:embeddedFont>
      <p:font typeface="Amazon Ember Display Heavy" panose="020B0603020204020204" pitchFamily="34" charset="0"/>
      <p:regular r:id="rId19"/>
      <p:bold r:id="rId20"/>
      <p:italic r:id="rId21"/>
      <p:boldItalic r:id="rId22"/>
    </p:embeddedFont>
    <p:embeddedFont>
      <p:font typeface="Amazon Ember Display Light" panose="020B0603020204020204" pitchFamily="34" charset="0"/>
      <p:regular r:id="rId23"/>
      <p:bold r:id="rId24"/>
      <p:italic r:id="rId25"/>
      <p:boldItalic r:id="rId26"/>
    </p:embeddedFont>
    <p:embeddedFont>
      <p:font typeface="Amazon Ember Mono" panose="020B0603020204020204" pitchFamily="34" charset="0"/>
      <p:regular r:id="rId27"/>
      <p:bold r:id="rId28"/>
      <p:italic r:id="rId29"/>
      <p:boldItalic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AFBBA85-2FE3-974D-8019-3BA8DA04028D}">
          <p14:sldIdLst>
            <p14:sldId id="2147307940"/>
            <p14:sldId id="258"/>
            <p14:sldId id="286"/>
            <p14:sldId id="264"/>
            <p14:sldId id="2147478049"/>
          </p14:sldIdLst>
        </p14:section>
        <p14:section name="Models" id="{3E098BDD-D53B-4E1C-932E-8AAD99AF6712}">
          <p14:sldIdLst/>
        </p14:section>
        <p14:section name="Optimization" id="{186888FB-4AC0-4B40-917F-E328042FFB30}">
          <p14:sldIdLst/>
        </p14:section>
        <p14:section name="Customize with your data" id="{CA81D1D7-F8B2-4B24-BF49-A916C14F4004}">
          <p14:sldIdLst/>
        </p14:section>
        <p14:section name="Apply safety and responsible AI checks" id="{157E493C-A112-490B-8C67-4E7194DA1CFE}">
          <p14:sldIdLst/>
        </p14:section>
        <p14:section name="Agents" id="{2DD5CE82-8DF7-4D2D-A092-A3BB00629CCD}">
          <p14:sldIdLst/>
        </p14:section>
        <p14:section name="Appendix" id="{0BCA6290-8216-49C5-99F1-C3E50AC12D46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1296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F95C8119-2921-07DE-28DE-5072C1FE1267}" name="Cao, Zhibin" initials="" userId="S::zhibicao@amazon.com::21a47393-950f-41a7-8353-59b4b3d3e6f6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hamiya, Andrew" initials="SA" lastIdx="1" clrIdx="0">
    <p:extLst>
      <p:ext uri="{19B8F6BF-5375-455C-9EA6-DF929625EA0E}">
        <p15:presenceInfo xmlns:p15="http://schemas.microsoft.com/office/powerpoint/2012/main" userId="S-1-5-21-1407069837-2091007605-538272213-3462107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FCFC"/>
    <a:srgbClr val="F8F8F8"/>
    <a:srgbClr val="A3B3FA"/>
    <a:srgbClr val="AB82FD"/>
    <a:srgbClr val="A85CFD"/>
    <a:srgbClr val="2D5FBA"/>
    <a:srgbClr val="A4ABFA"/>
    <a:srgbClr val="FE0063"/>
    <a:srgbClr val="5FA9FF"/>
    <a:srgbClr val="6B9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912C8C85-51F0-491E-9774-3900AFEF0FD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442" autoAdjust="0"/>
    <p:restoredTop sz="90476" autoAdjust="0"/>
  </p:normalViewPr>
  <p:slideViewPr>
    <p:cSldViewPr snapToGrid="0">
      <p:cViewPr varScale="1">
        <p:scale>
          <a:sx n="115" d="100"/>
          <a:sy n="115" d="100"/>
        </p:scale>
        <p:origin x="640" y="200"/>
      </p:cViewPr>
      <p:guideLst>
        <p:guide orient="horz" pos="1296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396"/>
    </p:cViewPr>
  </p:sorterViewPr>
  <p:notesViewPr>
    <p:cSldViewPr snapToGrid="0" showGuides="1">
      <p:cViewPr varScale="1">
        <p:scale>
          <a:sx n="83" d="100"/>
          <a:sy n="83" d="100"/>
        </p:scale>
        <p:origin x="4040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font" Target="fonts/font16.fntdata"/><Relationship Id="rId3" Type="http://schemas.openxmlformats.org/officeDocument/2006/relationships/slideMaster" Target="slideMasters/slideMaster3.xml"/><Relationship Id="rId21" Type="http://schemas.openxmlformats.org/officeDocument/2006/relationships/font" Target="fonts/font11.fntdata"/><Relationship Id="rId34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font" Target="fonts/font15.fntdata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29" Type="http://schemas.openxmlformats.org/officeDocument/2006/relationships/font" Target="fonts/font1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font" Target="fonts/font1.fntdata"/><Relationship Id="rId24" Type="http://schemas.openxmlformats.org/officeDocument/2006/relationships/font" Target="fonts/font14.fntdata"/><Relationship Id="rId32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font" Target="fonts/font5.fntdata"/><Relationship Id="rId23" Type="http://schemas.openxmlformats.org/officeDocument/2006/relationships/font" Target="fonts/font13.fntdata"/><Relationship Id="rId28" Type="http://schemas.openxmlformats.org/officeDocument/2006/relationships/font" Target="fonts/font18.fntdata"/><Relationship Id="rId36" Type="http://schemas.microsoft.com/office/2018/10/relationships/authors" Target="authors.xml"/><Relationship Id="rId10" Type="http://schemas.openxmlformats.org/officeDocument/2006/relationships/handoutMaster" Target="handoutMasters/handoutMaster1.xml"/><Relationship Id="rId19" Type="http://schemas.openxmlformats.org/officeDocument/2006/relationships/font" Target="fonts/font9.fntdata"/><Relationship Id="rId31" Type="http://schemas.openxmlformats.org/officeDocument/2006/relationships/commentAuthors" Target="commentAuthors.xml"/><Relationship Id="rId4" Type="http://schemas.openxmlformats.org/officeDocument/2006/relationships/slide" Target="slides/slide1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4.fntdata"/><Relationship Id="rId22" Type="http://schemas.openxmlformats.org/officeDocument/2006/relationships/font" Target="fonts/font12.fntdata"/><Relationship Id="rId27" Type="http://schemas.openxmlformats.org/officeDocument/2006/relationships/font" Target="fonts/font17.fntdata"/><Relationship Id="rId30" Type="http://schemas.openxmlformats.org/officeDocument/2006/relationships/font" Target="fonts/font20.fntdata"/><Relationship Id="rId35" Type="http://schemas.openxmlformats.org/officeDocument/2006/relationships/tableStyles" Target="tableStyles.xml"/><Relationship Id="rId8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gradFill flip="none" rotWithShape="1">
                <a:gsLst>
                  <a:gs pos="56000">
                    <a:schemeClr val="accent1"/>
                  </a:gs>
                  <a:gs pos="100000">
                    <a:schemeClr val="accent3">
                      <a:lumMod val="40000"/>
                      <a:lumOff val="60000"/>
                    </a:schemeClr>
                  </a:gs>
                  <a:gs pos="1000">
                    <a:schemeClr val="accent2"/>
                  </a:gs>
                </a:gsLst>
                <a:lin ang="2700000" scaled="1"/>
                <a:tileRect/>
              </a:gra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95C0-954E-9FBA-C40E480ABDC8}"/>
              </c:ext>
            </c:extLst>
          </c:dPt>
          <c:dPt>
            <c:idx val="1"/>
            <c:bubble3D val="0"/>
            <c:spPr>
              <a:solidFill>
                <a:srgbClr val="F5F1FD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95C0-954E-9FBA-C40E480ABDC8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95C0-954E-9FBA-C40E480ABDC8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95C0-954E-9FBA-C40E480ABDC8}"/>
              </c:ext>
            </c:extLst>
          </c:dPt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80</c:v>
                </c:pt>
                <c:pt idx="1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95C0-954E-9FBA-C40E480ABDC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2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30B3F9-42E9-426B-B3D2-D6012D7491A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19431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algn="ctr"/>
            <a:fld id="{C71F7584-9745-40DA-BD49-9A41A97B2D2E}" type="slidenum">
              <a:rPr lang="en-US" sz="1000" smtClean="0">
                <a:latin typeface="Amazon Ember Display" panose="020F0603020204020204" pitchFamily="34" charset="0"/>
              </a:rPr>
              <a:pPr algn="ctr"/>
              <a:t>‹#›</a:t>
            </a:fld>
            <a:endParaRPr lang="en-US" sz="1000" dirty="0">
              <a:latin typeface="Amazon Ember Display" panose="020F06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2530059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38150" y="457200"/>
            <a:ext cx="5981700" cy="3364706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419100" y="4197679"/>
            <a:ext cx="6000750" cy="432880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9431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1000" b="0" i="0">
                <a:latin typeface="Amazon Ember Display" panose="020F0603020204020204" pitchFamily="34" charset="0"/>
              </a:defRPr>
            </a:lvl1pPr>
          </a:lstStyle>
          <a:p>
            <a:fld id="{A3D89E5F-BEEF-42A1-A57B-E5A736D5119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48719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spcAft>
        <a:spcPts val="300"/>
      </a:spcAft>
      <a:defRPr sz="1200" b="0" i="0" kern="1200">
        <a:solidFill>
          <a:schemeClr val="tx1"/>
        </a:solidFill>
        <a:latin typeface="Amazon Ember Display" panose="020F0603020204020204" pitchFamily="34" charset="0"/>
        <a:ea typeface="+mn-ea"/>
        <a:cs typeface="+mn-cs"/>
      </a:defRPr>
    </a:lvl1pPr>
    <a:lvl2pPr marL="225425" indent="-106363" algn="l" defTabSz="914400" rtl="0" eaLnBrk="1" latinLnBrk="0" hangingPunct="1">
      <a:spcAft>
        <a:spcPts val="300"/>
      </a:spcAft>
      <a:buFont typeface="Arial" panose="020B0604020202020204" pitchFamily="34" charset="0"/>
      <a:buChar char="•"/>
      <a:defRPr sz="1200" b="0" i="0" kern="1200">
        <a:solidFill>
          <a:schemeClr val="tx1"/>
        </a:solidFill>
        <a:latin typeface="Amazon Ember Display" panose="020F0603020204020204" pitchFamily="34" charset="0"/>
        <a:ea typeface="+mn-ea"/>
        <a:cs typeface="+mn-cs"/>
      </a:defRPr>
    </a:lvl2pPr>
    <a:lvl3pPr marL="463550" indent="-119063" algn="l" defTabSz="914400" rtl="0" eaLnBrk="1" latinLnBrk="0" hangingPunct="1">
      <a:spcAft>
        <a:spcPts val="300"/>
      </a:spcAft>
      <a:buFont typeface="Arial" panose="020B0604020202020204" pitchFamily="34" charset="0"/>
      <a:buChar char="•"/>
      <a:defRPr sz="1200" b="0" i="0" kern="1200">
        <a:solidFill>
          <a:schemeClr val="tx1"/>
        </a:solidFill>
        <a:latin typeface="Amazon Ember Display" panose="020F0603020204020204" pitchFamily="34" charset="0"/>
        <a:ea typeface="+mn-ea"/>
        <a:cs typeface="+mn-cs"/>
      </a:defRPr>
    </a:lvl3pPr>
    <a:lvl4pPr marL="747713" indent="-119063" algn="l" defTabSz="914400" rtl="0" eaLnBrk="1" latinLnBrk="0" hangingPunct="1">
      <a:spcAft>
        <a:spcPts val="300"/>
      </a:spcAft>
      <a:buFont typeface="Arial" panose="020B0604020202020204" pitchFamily="34" charset="0"/>
      <a:buChar char="•"/>
      <a:defRPr sz="1200" b="0" i="0" kern="1200">
        <a:solidFill>
          <a:schemeClr val="tx1"/>
        </a:solidFill>
        <a:latin typeface="Amazon Ember Display" panose="020F0603020204020204" pitchFamily="34" charset="0"/>
        <a:ea typeface="+mn-ea"/>
        <a:cs typeface="+mn-cs"/>
      </a:defRPr>
    </a:lvl4pPr>
    <a:lvl5pPr marL="973138" indent="-117475" algn="l" defTabSz="914400" rtl="0" eaLnBrk="1" latinLnBrk="0" hangingPunct="1">
      <a:spcAft>
        <a:spcPts val="300"/>
      </a:spcAft>
      <a:buFont typeface="Arial" panose="020B0604020202020204" pitchFamily="34" charset="0"/>
      <a:buChar char="•"/>
      <a:defRPr sz="1200" b="0" i="0" kern="1200">
        <a:solidFill>
          <a:schemeClr val="tx1"/>
        </a:solidFill>
        <a:latin typeface="Amazon Ember Display" panose="020F0603020204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pos="2160" userDrawn="1">
          <p15:clr>
            <a:srgbClr val="F26B43"/>
          </p15:clr>
        </p15:guide>
        <p15:guide id="2" orient="horz" pos="2880" userDrawn="1">
          <p15:clr>
            <a:srgbClr val="F26B43"/>
          </p15:clr>
        </p15:guide>
        <p15:guide id="3" pos="264" userDrawn="1">
          <p15:clr>
            <a:srgbClr val="F26B43"/>
          </p15:clr>
        </p15:guide>
        <p15:guide id="4" pos="4056" userDrawn="1">
          <p15:clr>
            <a:srgbClr val="F26B43"/>
          </p15:clr>
        </p15:guide>
        <p15:guide id="5" orient="horz" pos="288" userDrawn="1">
          <p15:clr>
            <a:srgbClr val="F26B43"/>
          </p15:clr>
        </p15:guide>
        <p15:guide id="6" orient="horz" pos="2640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8150" y="457200"/>
            <a:ext cx="5981700" cy="3363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B1CD55-B1FF-43C1-88E0-D38B713ABFB1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85862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89E5F-BEEF-42A1-A57B-E5A736D51194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77126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A694F4-9757-6570-D4B7-AE0C3729FC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0DE3BC1-E3F3-D5F6-C895-4A38509805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38150" y="457200"/>
            <a:ext cx="5981700" cy="3363913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B42062C-ACE1-0BF9-1D32-3EC63048A9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kern="100" dirty="0">
                <a:effectLst/>
                <a:latin typeface="Calibri" panose="020F0502020204030204" pitchFamily="34" charset="0"/>
                <a:cs typeface="Times New Roman" panose="02020603050405020304" pitchFamily="18" charset="0"/>
              </a:rPr>
              <a:t>Generative AI has evolved greatly in a short amount of time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kern="100" dirty="0">
                <a:effectLst/>
                <a:latin typeface="Calibri" panose="020F0502020204030204" pitchFamily="34" charset="0"/>
                <a:cs typeface="Times New Roman" panose="02020603050405020304" pitchFamily="18" charset="0"/>
              </a:rPr>
              <a:t>In 2023, customers were focused on proofs of concept – in 2024, production, and in 2025, customers are focused on delivering </a:t>
            </a:r>
            <a:r>
              <a:rPr lang="en-US" sz="1200" i="1" kern="100" dirty="0">
                <a:effectLst/>
                <a:latin typeface="Calibri" panose="020F0502020204030204" pitchFamily="34" charset="0"/>
                <a:cs typeface="Times New Roman" panose="02020603050405020304" pitchFamily="18" charset="0"/>
              </a:rPr>
              <a:t>business value – </a:t>
            </a:r>
            <a:r>
              <a:rPr lang="en-US" sz="1200" i="0" kern="100" dirty="0">
                <a:effectLst/>
                <a:latin typeface="Calibri" panose="020F0502020204030204" pitchFamily="34" charset="0"/>
                <a:cs typeface="Times New Roman" panose="02020603050405020304" pitchFamily="18" charset="0"/>
              </a:rPr>
              <a:t>while of course maintaining underlying concerns of security, privacy and responsibility.</a:t>
            </a:r>
            <a:endParaRPr lang="en-US" sz="1200" i="1" kern="100" dirty="0">
              <a:effectLst/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CA" dirty="0"/>
          </a:p>
          <a:p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AA0321-0600-9DCD-CFF3-9BF1A9B5065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3D89E5F-BEEF-42A1-A57B-E5A736D51194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 Display" panose="020F0603020204020204" pitchFamily="34" charset="0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mazon Ember Display" panose="020F0603020204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528657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A4CB19-2BF5-6BEF-1503-7DD1E0070A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0B40DDD-452D-1414-7257-C2400577D3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38150" y="457200"/>
            <a:ext cx="5981700" cy="3363913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6EECD37-AEF7-6ADB-35DC-3DF9AE92FB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1200" kern="100" dirty="0">
                <a:effectLst/>
                <a:latin typeface="Calibri" panose="020F0502020204030204" pitchFamily="34" charset="0"/>
                <a:cs typeface="Times New Roman" panose="02020603050405020304" pitchFamily="18" charset="0"/>
              </a:rPr>
              <a:t>And if we look into the near future, by 2026, more than 80% of enterprises will have deployed generative AI API’s or applications.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02CC72-3B0E-F46C-C3EE-3490927734D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3D89E5F-BEEF-42A1-A57B-E5A736D51194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 Display" panose="020F0603020204020204" pitchFamily="34" charset="0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mazon Ember Display" panose="020F0603020204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587082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8150" y="457200"/>
            <a:ext cx="5981700" cy="3363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dirty="0">
                <a:gradFill flip="none" rotWithShape="1">
                  <a:gsLst>
                    <a:gs pos="100000">
                      <a:srgbClr val="9FFDEA"/>
                    </a:gs>
                    <a:gs pos="23000">
                      <a:schemeClr val="accent2"/>
                    </a:gs>
                  </a:gsLst>
                  <a:lin ang="2700000" scaled="1"/>
                  <a:tileRect/>
                </a:gradFill>
                <a:latin typeface="Amazon Ember Display Light" panose="020F0403020204020204" pitchFamily="34" charset="0"/>
                <a:ea typeface="Amazon Ember Display Light" panose="020F0403020204020204" pitchFamily="34" charset="0"/>
                <a:cs typeface="Amazon Ember Display Light" panose="020F0403020204020204" pitchFamily="34" charset="0"/>
              </a:rPr>
              <a:t>Amazon Bedrock is a service that comes with five key components – everything you need to build, deploy and scale generative AI applications.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 Display" panose="020F0603020204020204" pitchFamily="34" charset="0"/>
                <a:ea typeface="+mn-ea"/>
                <a:cs typeface="+mn-cs"/>
              </a:rPr>
              <a:t>Use </a:t>
            </a:r>
            <a:r>
              <a:rPr lang="en-US" sz="2800" b="0" cap="none" dirty="0">
                <a:latin typeface="Amazon Ember Display" panose="020F0603020204020204" pitchFamily="34" charset="0"/>
                <a:ea typeface="+mn-ea"/>
                <a:cs typeface="+mn-cs"/>
              </a:rPr>
              <a:t>h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mazon Ember Display" panose="020F0603020204020204" pitchFamily="34" charset="0"/>
                <a:ea typeface="+mn-ea"/>
                <a:cs typeface="+mn-cs"/>
              </a:rPr>
              <a:t>igh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 Display" panose="020F0603020204020204" pitchFamily="34" charset="0"/>
                <a:ea typeface="+mn-ea"/>
                <a:cs typeface="+mn-cs"/>
              </a:rPr>
              <a:t>-performing FMs from leading companies, including 1P Amazon models and 3P partner models</a:t>
            </a:r>
            <a:endParaRPr lang="en-US" sz="2800" dirty="0">
              <a:solidFill>
                <a:srgbClr val="FFFFFF"/>
              </a:solidFill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800" dirty="0">
                <a:latin typeface="Amazon Ember Display" panose="020F0603020204020204" pitchFamily="34" charset="0"/>
              </a:rPr>
              <a:t>Scale cost-effectively with a selection of consumption modes, features, and models to balance cost, latency and accuracy</a:t>
            </a:r>
          </a:p>
          <a:p>
            <a:pPr marL="285750" marR="0" lvl="0" indent="-28575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800" dirty="0">
                <a:latin typeface="Amazon Ember Display" panose="020F0603020204020204" pitchFamily="34" charset="0"/>
              </a:rPr>
              <a:t>Use contextual information from your company’s private data sources to deliver more relevant, accurate, and customized responses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800" dirty="0">
                <a:latin typeface="Amazon Ember Display" panose="020F0603020204020204" pitchFamily="34" charset="0"/>
              </a:rPr>
              <a:t>Implement safeguards customized to your application requirements and responsible AI policies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800" dirty="0">
                <a:latin typeface="Amazon Ember Display" panose="020F0603020204020204" pitchFamily="34" charset="0"/>
              </a:rPr>
              <a:t>Seamlessly connect with company systems, APIs, and data sources to drive automation</a:t>
            </a: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sz="1800" dirty="0">
              <a:latin typeface="Amazon Ember Display" panose="020F060302020402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1800" dirty="0">
              <a:latin typeface="Amazon Ember Display" panose="020F0603020204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sz="1800" dirty="0">
              <a:latin typeface="Amazon Ember Display" panose="020F060302020402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1800" dirty="0">
              <a:latin typeface="Amazon Ember Display" panose="020F060302020402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1800" b="0" dirty="0">
              <a:gradFill flip="none" rotWithShape="1">
                <a:gsLst>
                  <a:gs pos="100000">
                    <a:srgbClr val="9FFDEA"/>
                  </a:gs>
                  <a:gs pos="23000">
                    <a:schemeClr val="accent2"/>
                  </a:gs>
                </a:gsLst>
                <a:lin ang="2700000" scaled="1"/>
                <a:tileRect/>
              </a:gradFill>
              <a:latin typeface="Amazon Ember Display Light" panose="020F0403020204020204" pitchFamily="34" charset="0"/>
              <a:ea typeface="Amazon Ember Display Light" panose="020F0403020204020204" pitchFamily="34" charset="0"/>
              <a:cs typeface="Amazon Ember Display Light" panose="020F0403020204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1800" dirty="0"/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3D89E5F-BEEF-42A1-A57B-E5A736D51194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 Display" panose="020F0603020204020204" pitchFamily="34" charset="0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mazon Ember Display" panose="020F0603020204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092311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2.svg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2.xml"/></Relationships>
</file>

<file path=ppt/slideLayouts/_rels/slideLayout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Master" Target="../slideMasters/slideMaster2.xml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.png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.png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9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ide 1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2C1902C-75F7-534A-DA79-C070E1D0346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FDF3A4-5795-4C3E-A626-E8705501F60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77246" y="3418321"/>
            <a:ext cx="6460999" cy="923330"/>
          </a:xfrm>
          <a:prstGeom prst="rect">
            <a:avLst/>
          </a:prstGeom>
        </p:spPr>
        <p:txBody>
          <a:bodyPr wrap="square" anchor="t" anchorCtr="0"/>
          <a:lstStyle>
            <a:lvl1pPr algn="l">
              <a:defRPr sz="6000" b="0" i="0">
                <a:solidFill>
                  <a:schemeClr val="tx2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AD1914-560C-4D5C-AA3F-8A993D908EC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4366830"/>
            <a:ext cx="6460998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>
                <a:solidFill>
                  <a:schemeClr val="tx2"/>
                </a:solidFill>
                <a:latin typeface="Amazon Ember Display" panose="020F06030202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5261981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>
                <a:solidFill>
                  <a:schemeClr val="tx2"/>
                </a:solidFill>
                <a:latin typeface="Amazon Ember Display" panose="020F0603020204020204" pitchFamily="34" charset="0"/>
              </a:defRPr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54CE4ED-4096-479A-AA41-A2286E854B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332014"/>
            <a:ext cx="6477002" cy="2308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000" b="0" i="0" cap="all" spc="300" baseline="0">
                <a:solidFill>
                  <a:schemeClr val="tx2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5674769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 b="0" i="0">
                <a:solidFill>
                  <a:schemeClr val="tx2"/>
                </a:solidFill>
                <a:latin typeface="Amazon Ember Display" panose="020F0603020204020204" pitchFamily="34" charset="0"/>
              </a:defRPr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CE4815-926B-43B6-82AB-971B1A89CEF6}"/>
              </a:ext>
            </a:extLst>
          </p:cNvPr>
          <p:cNvSpPr txBox="1"/>
          <p:nvPr userDrawn="1"/>
        </p:nvSpPr>
        <p:spPr>
          <a:xfrm>
            <a:off x="504476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b="0" i="0" dirty="0">
                <a:solidFill>
                  <a:schemeClr val="tx2"/>
                </a:solidFill>
                <a:latin typeface="Amazon Ember Display" panose="020F0603020204020204" pitchFamily="34" charset="0"/>
              </a:rPr>
              <a:t>© 2025, Amazon Web Services, Inc. or its affiliates. All rights reserved. Amazon Confidential and Trademark.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3E43EBB-89F7-CE68-C5FA-E5E366904B2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2686" y="5622947"/>
            <a:ext cx="979714" cy="587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47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C8CF9-BF86-4458-BFA4-38F0F2DB98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750" y="914401"/>
            <a:ext cx="11042650" cy="590931"/>
          </a:xfrm>
          <a:prstGeom prst="rect">
            <a:avLst/>
          </a:prstGeom>
        </p:spPr>
        <p:txBody>
          <a:bodyPr/>
          <a:lstStyle>
            <a:lvl1pPr>
              <a:defRPr sz="36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Title only layout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A22A18-A983-4477-9CE2-E889A78034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9600D62F-E191-C046-B6EA-E79BE99AA24A}" type="datetime1">
              <a:rPr lang="en-US" smtClean="0"/>
              <a:pPr/>
              <a:t>4/26/25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6B6389-19E6-4677-81FB-25CCEB0E3D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907AE9-2A8E-446F-AC5C-E522F1C02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6139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over slide gradient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3BD4D8D4-CAB7-30A9-E0D1-FF90E1042C3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103" y="551424"/>
            <a:ext cx="1010271" cy="604149"/>
          </a:xfrm>
          <a:prstGeom prst="rect">
            <a:avLst/>
          </a:prstGeom>
        </p:spPr>
      </p:pic>
      <p:sp>
        <p:nvSpPr>
          <p:cNvPr id="34" name="Text Placeholder 11">
            <a:extLst>
              <a:ext uri="{FF2B5EF4-FFF2-40B4-BE49-F238E27FC236}">
                <a16:creationId xmlns:a16="http://schemas.microsoft.com/office/drawing/2014/main" id="{CC6394AE-9889-3497-D2CF-B3A13B83B63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26598" y="4572926"/>
            <a:ext cx="3702329" cy="369332"/>
          </a:xfrm>
        </p:spPr>
        <p:txBody>
          <a:bodyPr/>
          <a:lstStyle>
            <a:lvl1pPr marL="0" indent="0">
              <a:buNone/>
              <a:defRPr sz="2000" b="1" cap="none" spc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35" name="Text Placeholder 15">
            <a:extLst>
              <a:ext uri="{FF2B5EF4-FFF2-40B4-BE49-F238E27FC236}">
                <a16:creationId xmlns:a16="http://schemas.microsoft.com/office/drawing/2014/main" id="{4558D9E7-4CE8-14F0-81B1-BC0FB89484F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26598" y="4946991"/>
            <a:ext cx="3702329" cy="535531"/>
          </a:xfrm>
        </p:spPr>
        <p:txBody>
          <a:bodyPr/>
          <a:lstStyle>
            <a:lvl1pPr marL="0" indent="0">
              <a:spcAft>
                <a:spcPts val="300"/>
              </a:spcAft>
              <a:buNone/>
              <a:defRPr sz="1600">
                <a:solidFill>
                  <a:schemeClr val="bg1"/>
                </a:solidFill>
              </a:defRPr>
            </a:lvl1pPr>
            <a:lvl2pPr marL="228589" indent="0">
              <a:buNone/>
              <a:defRPr/>
            </a:lvl2pPr>
            <a:lvl3pPr marL="457178" indent="0">
              <a:buNone/>
              <a:defRPr/>
            </a:lvl3pPr>
            <a:lvl4pPr marL="685766" indent="0">
              <a:buNone/>
              <a:defRPr/>
            </a:lvl4pPr>
            <a:lvl5pPr marL="685766" indent="0">
              <a:buNone/>
              <a:defRPr/>
            </a:lvl5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ABDFDB3-98F4-4A70-E1E9-6DC287A939E1}"/>
              </a:ext>
            </a:extLst>
          </p:cNvPr>
          <p:cNvSpPr txBox="1"/>
          <p:nvPr userDrawn="1"/>
        </p:nvSpPr>
        <p:spPr>
          <a:xfrm>
            <a:off x="330619" y="6392991"/>
            <a:ext cx="260199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rPr>
              <a:t>© 2024, Amazon Web Services, Inc. or its affiliates. All rights reserved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BA24688F-E4D3-455D-9B0B-AA55FFBE5DE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26596" y="3533488"/>
            <a:ext cx="6660005" cy="1009507"/>
          </a:xfrm>
        </p:spPr>
        <p:txBody>
          <a:bodyPr wrap="square"/>
          <a:lstStyle>
            <a:lvl1pPr marL="0" indent="0" algn="l" defTabSz="914354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Arial" panose="020B0604020202020204" pitchFamily="34" charset="0"/>
              <a:buNone/>
              <a:tabLst/>
              <a:defRPr lang="en-US" sz="3200" b="0" i="0" kern="1200" cap="none" spc="0" baseline="0" dirty="0">
                <a:solidFill>
                  <a:schemeClr val="bg1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en-US" dirty="0"/>
              <a:t>Customer outcome/approved PDP tagline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79961D1F-6D82-4C7B-979E-00AB8FB74D9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598" y="2746990"/>
            <a:ext cx="6660004" cy="757130"/>
          </a:xfrm>
        </p:spPr>
        <p:txBody>
          <a:bodyPr wrap="square" anchor="t" anchorCtr="0"/>
          <a:lstStyle>
            <a:lvl1pPr algn="l">
              <a:defRPr sz="4800" b="1" i="0">
                <a:solidFill>
                  <a:schemeClr val="bg1"/>
                </a:solidFill>
                <a:latin typeface="Amazon Ember Display" panose="020F0603020204020204" pitchFamily="34" charset="0"/>
              </a:defRPr>
            </a:lvl1pPr>
          </a:lstStyle>
          <a:p>
            <a:r>
              <a:rPr lang="en-US" dirty="0"/>
              <a:t>First-use service name</a:t>
            </a:r>
          </a:p>
        </p:txBody>
      </p:sp>
    </p:spTree>
    <p:extLst>
      <p:ext uri="{BB962C8B-B14F-4D97-AF65-F5344CB8AC3E}">
        <p14:creationId xmlns:p14="http://schemas.microsoft.com/office/powerpoint/2010/main" val="25362924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_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2C80C750-A3DA-DD57-9D7D-AE81CEF72200}"/>
              </a:ext>
            </a:extLst>
          </p:cNvPr>
          <p:cNvSpPr/>
          <p:nvPr userDrawn="1"/>
        </p:nvSpPr>
        <p:spPr>
          <a:xfrm>
            <a:off x="6096002" y="342900"/>
            <a:ext cx="5753100" cy="5867400"/>
          </a:xfrm>
          <a:prstGeom prst="roundRect">
            <a:avLst>
              <a:gd name="adj" fmla="val 4167"/>
            </a:avLst>
          </a:prstGeom>
          <a:solidFill>
            <a:srgbClr val="1117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 b="0" i="0" dirty="0">
              <a:latin typeface="Amazon Ember Display" panose="020F0603020204020204" pitchFamily="34" charset="0"/>
            </a:endParaRP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9E09F29F-FB70-4479-9632-85DE314617E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68416" y="582594"/>
            <a:ext cx="5246371" cy="5349916"/>
          </a:xfrm>
          <a:prstGeom prst="rect">
            <a:avLst/>
          </a:prstGeom>
          <a:noFill/>
        </p:spPr>
        <p:txBody>
          <a:bodyPr vert="horz" wrap="square" lIns="0" tIns="91440" rIns="0" bIns="274320" rtlCol="0">
            <a:normAutofit/>
          </a:bodyPr>
          <a:lstStyle>
            <a:lvl1pPr marL="0" indent="0">
              <a:spcAft>
                <a:spcPts val="3000"/>
              </a:spcAft>
              <a:buNone/>
              <a:defRPr lang="en-US" sz="2400" smtClean="0"/>
            </a:lvl1pPr>
            <a:lvl2pPr marL="0" indent="0">
              <a:spcAft>
                <a:spcPts val="3000"/>
              </a:spcAft>
              <a:buNone/>
              <a:defRPr lang="en-US" sz="2400" smtClean="0"/>
            </a:lvl2pPr>
            <a:lvl3pPr marL="0" indent="0">
              <a:spcAft>
                <a:spcPts val="3000"/>
              </a:spcAft>
              <a:buNone/>
              <a:defRPr lang="en-US" sz="2400" smtClean="0"/>
            </a:lvl3pPr>
            <a:lvl4pPr marL="0" indent="0">
              <a:spcAft>
                <a:spcPts val="3000"/>
              </a:spcAft>
              <a:buNone/>
              <a:defRPr lang="en-US" sz="2400" smtClean="0"/>
            </a:lvl4pPr>
            <a:lvl5pPr marL="0" indent="0">
              <a:spcAft>
                <a:spcPts val="3000"/>
              </a:spcAft>
              <a:buNone/>
              <a:defRPr lang="en-US" sz="2400"/>
            </a:lvl5pPr>
          </a:lstStyle>
          <a:p>
            <a:pPr marL="228589" lvl="0" indent="-228589">
              <a:spcAft>
                <a:spcPts val="3000"/>
              </a:spcAft>
              <a:buClr>
                <a:schemeClr val="tx1"/>
              </a:buClr>
            </a:pPr>
            <a:r>
              <a:rPr lang="en-US" dirty="0"/>
              <a:t>List high-level agenda items without bullets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C3DF3CF-43E4-4E15-A5F1-E550729CA2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5401" y="2934386"/>
            <a:ext cx="4349339" cy="646331"/>
          </a:xfrm>
        </p:spPr>
        <p:txBody>
          <a:bodyPr anchor="ctr"/>
          <a:lstStyle>
            <a:lvl1pPr>
              <a:defRPr sz="4000"/>
            </a:lvl1pPr>
          </a:lstStyle>
          <a:p>
            <a:r>
              <a:rPr lang="en-US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3230651138"/>
      </p:ext>
    </p:extLst>
  </p:cSld>
  <p:clrMapOvr>
    <a:masterClrMapping/>
  </p:clrMapOvr>
  <p:transition>
    <p:fade/>
  </p:transition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Header - Color set 2 - ba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53E379F-12C5-7A5C-1611-41C03A79441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51" y="2"/>
            <a:ext cx="12198096" cy="686858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915E6F-C631-449B-B22F-53FD20C9E8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702650"/>
            <a:ext cx="7823200" cy="1452705"/>
          </a:xfrm>
        </p:spPr>
        <p:txBody>
          <a:bodyPr anchor="ctr" anchorCtr="0"/>
          <a:lstStyle>
            <a:lvl1pPr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Section layout: Enter section name here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E13C20-A770-495A-BA36-0CE111A9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D48569-9D9B-4C83-83B3-9BD947695B74}"/>
              </a:ext>
            </a:extLst>
          </p:cNvPr>
          <p:cNvSpPr txBox="1"/>
          <p:nvPr userDrawn="1"/>
        </p:nvSpPr>
        <p:spPr>
          <a:xfrm>
            <a:off x="1141087" y="6389815"/>
            <a:ext cx="264207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b="0" i="0" dirty="0">
                <a:solidFill>
                  <a:schemeClr val="tx1"/>
                </a:solidFill>
                <a:latin typeface="Amazon Ember Display" panose="020F0603020204020204" pitchFamily="34" charset="0"/>
              </a:rPr>
              <a:t>© </a:t>
            </a:r>
            <a:fld id="{D1678136-60AD-1144-8D64-7A5B04B99226}" type="datetimeyyyy">
              <a:rPr lang="en-US" sz="600" b="0" i="0" smtClean="0">
                <a:solidFill>
                  <a:schemeClr val="tx1"/>
                </a:solidFill>
                <a:latin typeface="Amazon Ember Display" panose="020F0603020204020204" pitchFamily="34" charset="0"/>
              </a:rPr>
              <a:t>2025</a:t>
            </a:fld>
            <a:r>
              <a:rPr lang="en-US" sz="600" b="0" i="0" dirty="0">
                <a:solidFill>
                  <a:schemeClr val="tx1"/>
                </a:solidFill>
                <a:latin typeface="Amazon Ember Display" panose="020F0603020204020204" pitchFamily="34" charset="0"/>
              </a:rPr>
              <a:t>, Amazon Web Services, Inc. or its affiliates. All rights reserved.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BBFBBD-4768-A624-0806-A5C24ADF420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5295" y="6338019"/>
            <a:ext cx="365760" cy="218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325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hank You_gradient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1881157-0DF8-49E6-B684-3E8FD245EE8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1800" y="3453368"/>
            <a:ext cx="3703320" cy="36933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 b="1"/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EA2927B3-63A9-43F6-91E9-B153F0DF34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1800" y="3835400"/>
            <a:ext cx="3703320" cy="11284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800"/>
            </a:lvl1pPr>
          </a:lstStyle>
          <a:p>
            <a:pPr lvl="0"/>
            <a:r>
              <a:rPr lang="en-US" dirty="0"/>
              <a:t>Speaker contact info </a:t>
            </a:r>
            <a:br>
              <a:rPr lang="en-US" dirty="0"/>
            </a:br>
            <a:r>
              <a:rPr lang="en-US" dirty="0"/>
              <a:t>(such as email or socials)</a:t>
            </a:r>
          </a:p>
        </p:txBody>
      </p:sp>
      <p:sp>
        <p:nvSpPr>
          <p:cNvPr id="43" name="Title 42">
            <a:extLst>
              <a:ext uri="{FF2B5EF4-FFF2-40B4-BE49-F238E27FC236}">
                <a16:creationId xmlns:a16="http://schemas.microsoft.com/office/drawing/2014/main" id="{0D9B8DBA-78C6-4788-90BB-271D175CD3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-660868"/>
            <a:ext cx="12192000" cy="53553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Thank you layout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0EF7F8-9F2B-B523-D4B9-FDEDC073F8E5}"/>
              </a:ext>
            </a:extLst>
          </p:cNvPr>
          <p:cNvSpPr txBox="1"/>
          <p:nvPr userDrawn="1"/>
        </p:nvSpPr>
        <p:spPr bwMode="white">
          <a:xfrm>
            <a:off x="419102" y="1900796"/>
            <a:ext cx="5676900" cy="956453"/>
          </a:xfrm>
          <a:prstGeom prst="rect">
            <a:avLst/>
          </a:prstGeom>
          <a:noFill/>
        </p:spPr>
        <p:txBody>
          <a:bodyPr lIns="0" tIns="0" rIns="0" bIns="0"/>
          <a:lstStyle>
            <a:lvl1pPr defTabSz="1097278">
              <a:lnSpc>
                <a:spcPct val="90000"/>
              </a:lnSpc>
              <a:spcBef>
                <a:spcPct val="0"/>
              </a:spcBef>
              <a:buNone/>
              <a:defRPr lang="en-US" sz="6600" b="0" cap="none" spc="-118" baseline="0" dirty="0" smtClean="0">
                <a:ln w="3175">
                  <a:noFill/>
                </a:ln>
                <a:solidFill>
                  <a:schemeClr val="bg1"/>
                </a:solidFill>
                <a:effectLst/>
                <a:latin typeface="Amazon Ember Display Heavy" panose="020F0803020204020204" pitchFamily="34" charset="0"/>
                <a:ea typeface="Amazon Ember Display Heavy" panose="020F0803020204020204" pitchFamily="34" charset="0"/>
                <a:cs typeface="Amazon Ember Display Heavy" panose="020F0803020204020204" pitchFamily="34" charset="0"/>
              </a:defRPr>
            </a:lvl1pPr>
          </a:lstStyle>
          <a:p>
            <a:pPr eaLnBrk="1" fontAlgn="auto" hangingPunct="1">
              <a:spcAft>
                <a:spcPts val="0"/>
              </a:spcAft>
              <a:defRPr/>
            </a:pPr>
            <a:r>
              <a:rPr sz="6600" b="1" i="0" spc="-151" dirty="0">
                <a:solidFill>
                  <a:schemeClr val="tx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Thank you!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12D1FC-D6F1-F8D9-1A7D-840D19BF30F3}"/>
              </a:ext>
            </a:extLst>
          </p:cNvPr>
          <p:cNvSpPr txBox="1"/>
          <p:nvPr userDrawn="1"/>
        </p:nvSpPr>
        <p:spPr>
          <a:xfrm>
            <a:off x="433636" y="6488495"/>
            <a:ext cx="2849173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rPr>
              <a:t>Amazon Web Services, AWS, the Powered by AWS logo, and all AWS service names used in this slide deck are trademarks of Amazon.com, Inc. or its affiliates.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DC951A-2FFD-5A4C-096D-F9F9392110DC}"/>
              </a:ext>
            </a:extLst>
          </p:cNvPr>
          <p:cNvSpPr txBox="1"/>
          <p:nvPr userDrawn="1"/>
        </p:nvSpPr>
        <p:spPr>
          <a:xfrm>
            <a:off x="330619" y="6392991"/>
            <a:ext cx="260199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rPr>
              <a:t>© 2024, Amazon Web Services, Inc. or its affiliates.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362056465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264">
          <p15:clr>
            <a:srgbClr val="FBAE40"/>
          </p15:clr>
        </p15:guide>
      </p15:sldGuideLst>
    </p:ext>
  </p:extLs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ide 1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2C1902C-75F7-534A-DA79-C070E1D0346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FDF3A4-5795-4C3E-A626-E8705501F60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77246" y="3418321"/>
            <a:ext cx="6460999" cy="923330"/>
          </a:xfrm>
          <a:prstGeom prst="rect">
            <a:avLst/>
          </a:prstGeom>
        </p:spPr>
        <p:txBody>
          <a:bodyPr wrap="square" anchor="t" anchorCtr="0"/>
          <a:lstStyle>
            <a:lvl1pPr algn="l">
              <a:defRPr sz="6000" b="0" i="0">
                <a:solidFill>
                  <a:schemeClr val="tx2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AD1914-560C-4D5C-AA3F-8A993D908EC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4366830"/>
            <a:ext cx="6460998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>
                <a:solidFill>
                  <a:schemeClr val="tx2"/>
                </a:solidFill>
                <a:latin typeface="Amazon Ember Display" panose="020F06030202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5261981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>
                <a:solidFill>
                  <a:schemeClr val="tx2"/>
                </a:solidFill>
                <a:latin typeface="Amazon Ember Display" panose="020F0603020204020204" pitchFamily="34" charset="0"/>
              </a:defRPr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54CE4ED-4096-479A-AA41-A2286E854B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332014"/>
            <a:ext cx="6477002" cy="2308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000" b="0" i="0" cap="all" spc="300" baseline="0">
                <a:solidFill>
                  <a:schemeClr val="tx2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5674769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 b="0" i="0">
                <a:solidFill>
                  <a:schemeClr val="tx2"/>
                </a:solidFill>
                <a:latin typeface="Amazon Ember Display" panose="020F0603020204020204" pitchFamily="34" charset="0"/>
              </a:defRPr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CE4815-926B-43B6-82AB-971B1A89CEF6}"/>
              </a:ext>
            </a:extLst>
          </p:cNvPr>
          <p:cNvSpPr txBox="1"/>
          <p:nvPr userDrawn="1"/>
        </p:nvSpPr>
        <p:spPr>
          <a:xfrm>
            <a:off x="504476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b="0" i="0" dirty="0">
                <a:solidFill>
                  <a:schemeClr val="tx2"/>
                </a:solidFill>
                <a:latin typeface="Amazon Ember Display" panose="020F0603020204020204" pitchFamily="34" charset="0"/>
              </a:rPr>
              <a:t>© 2024, Amazon Web Services, Inc. or its affiliates. All rights reserved. Amazon Confidential and Trademark.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3E43EBB-89F7-CE68-C5FA-E5E366904B2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2686" y="5622947"/>
            <a:ext cx="979714" cy="587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270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67F1B3F-5EAF-BF4D-EAC3-027F3AE85E7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1391CB6-D820-4A96-8204-600D7D9568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5376" y="914401"/>
            <a:ext cx="10972800" cy="590931"/>
          </a:xfrm>
          <a:prstGeom prst="rect">
            <a:avLst/>
          </a:prstGeom>
        </p:spPr>
        <p:txBody>
          <a:bodyPr/>
          <a:lstStyle>
            <a:lvl1pPr>
              <a:defRPr sz="36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Agenda layout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1750401-572B-4B45-BF07-5D528B05F88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1714500"/>
            <a:ext cx="10972800" cy="3293209"/>
          </a:xfrm>
        </p:spPr>
        <p:txBody>
          <a:bodyPr/>
          <a:lstStyle>
            <a:lvl1pPr marL="0" indent="0">
              <a:spcAft>
                <a:spcPts val="3000"/>
              </a:spcAft>
              <a:buNone/>
              <a:defRPr sz="2400" b="0" i="0">
                <a:latin typeface="Amazon Ember Display" panose="020F0603020204020204" pitchFamily="34" charset="0"/>
              </a:defRPr>
            </a:lvl1pPr>
            <a:lvl2pPr marL="0" indent="0">
              <a:spcAft>
                <a:spcPts val="3000"/>
              </a:spcAft>
              <a:buNone/>
              <a:defRPr sz="2400" b="0" i="0">
                <a:latin typeface="Amazon Ember Display" panose="020F0603020204020204" pitchFamily="34" charset="0"/>
              </a:defRPr>
            </a:lvl2pPr>
            <a:lvl3pPr marL="0" indent="0">
              <a:spcAft>
                <a:spcPts val="3000"/>
              </a:spcAft>
              <a:buNone/>
              <a:defRPr sz="2400" b="0" i="0">
                <a:latin typeface="Amazon Ember Display" panose="020F0603020204020204" pitchFamily="34" charset="0"/>
              </a:defRPr>
            </a:lvl3pPr>
            <a:lvl4pPr marL="0" indent="0">
              <a:spcAft>
                <a:spcPts val="3000"/>
              </a:spcAft>
              <a:buNone/>
              <a:defRPr sz="2400" b="0" i="0">
                <a:latin typeface="Amazon Ember Display" panose="020F0603020204020204" pitchFamily="34" charset="0"/>
              </a:defRPr>
            </a:lvl4pPr>
            <a:lvl5pPr marL="0" indent="0">
              <a:spcAft>
                <a:spcPts val="3000"/>
              </a:spcAft>
              <a:buNone/>
              <a:defRPr sz="2400" b="0" i="0">
                <a:latin typeface="Amazon Ember Display" panose="020F0603020204020204" pitchFamily="34" charset="0"/>
              </a:defRPr>
            </a:lvl5pPr>
          </a:lstStyle>
          <a:p>
            <a:pPr lvl="0"/>
            <a:r>
              <a:rPr lang="en-US" dirty="0"/>
              <a:t>Enter high-level agenda items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F5A1D86-6A7C-4718-BC8A-729563F7E07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06736434-7E81-994B-854B-1BF33F160A0D}" type="datetime1">
              <a:rPr lang="en-US" smtClean="0"/>
              <a:pPr/>
              <a:t>4/26/25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5447C4-003F-49F1-92D9-AA8E1601814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4C0F27-F073-46C5-99AA-D6BC67A40F5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7157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C8CF9-BF86-4458-BFA4-38F0F2DB98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914401"/>
            <a:ext cx="10972800" cy="590931"/>
          </a:xfrm>
          <a:prstGeom prst="rect">
            <a:avLst/>
          </a:prstGeom>
        </p:spPr>
        <p:txBody>
          <a:bodyPr/>
          <a:lstStyle>
            <a:lvl1pPr>
              <a:defRPr sz="36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Title only layout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A22A18-A983-4477-9CE2-E889A78034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9600D62F-E191-C046-B6EA-E79BE99AA24A}" type="datetime1">
              <a:rPr lang="en-US" smtClean="0"/>
              <a:pPr/>
              <a:t>4/26/25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6B6389-19E6-4677-81FB-25CCEB0E3D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907AE9-2A8E-446F-AC5C-E522F1C02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5299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Gradi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32C0AD3-8E0A-E268-62C3-C4FC5A4FB67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3C8CF9-BF86-4458-BFA4-38F0F2DB98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914401"/>
            <a:ext cx="10972800" cy="590931"/>
          </a:xfrm>
          <a:prstGeom prst="rect">
            <a:avLst/>
          </a:prstGeom>
        </p:spPr>
        <p:txBody>
          <a:bodyPr/>
          <a:lstStyle>
            <a:lvl1pPr>
              <a:defRPr sz="3600" b="0" i="0">
                <a:solidFill>
                  <a:schemeClr val="tx2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Title only layout with gradient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FF00575-76B9-4D8B-9903-136ED9A42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393093C1-DE68-B74B-A980-4E3BCEBC269D}" type="datetime1">
              <a:rPr lang="en-US" smtClean="0"/>
              <a:pPr/>
              <a:t>4/26/25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6CDB515-1F55-4916-8897-BD5A83C12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0F2630-6040-4D96-BE1B-D7C27F2C1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solidFill>
                  <a:schemeClr val="tx2"/>
                </a:solidFill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337A45-3492-46BC-9D48-C3D40511713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95" y="6338002"/>
            <a:ext cx="365760" cy="21875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4FB8723-8ACA-4EE1-B41C-61357DA12BF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95" y="6338002"/>
            <a:ext cx="365760" cy="21904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428B6B8-8E5D-CCC5-1806-0A8018C1A944}"/>
              </a:ext>
            </a:extLst>
          </p:cNvPr>
          <p:cNvSpPr txBox="1"/>
          <p:nvPr userDrawn="1"/>
        </p:nvSpPr>
        <p:spPr>
          <a:xfrm>
            <a:off x="1141084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b="0" i="0" dirty="0">
                <a:solidFill>
                  <a:schemeClr val="tx2"/>
                </a:solidFill>
                <a:latin typeface="Amazon Ember Display" panose="020F0603020204020204" pitchFamily="34" charset="0"/>
              </a:rPr>
              <a:t>© 2024, Amazon Web Services, Inc. or its affiliates. All rights reserved. Amazon Confidential and Trademark.</a:t>
            </a:r>
          </a:p>
        </p:txBody>
      </p:sp>
    </p:spTree>
    <p:extLst>
      <p:ext uri="{BB962C8B-B14F-4D97-AF65-F5344CB8AC3E}">
        <p14:creationId xmlns:p14="http://schemas.microsoft.com/office/powerpoint/2010/main" val="99417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Gradi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80C3FBB-5E23-AF69-9744-2F6B8EFD3C0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3C8CF9-BF86-4458-BFA4-38F0F2DB98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914401"/>
            <a:ext cx="10972800" cy="590931"/>
          </a:xfrm>
          <a:prstGeom prst="rect">
            <a:avLst/>
          </a:prstGeom>
        </p:spPr>
        <p:txBody>
          <a:bodyPr/>
          <a:lstStyle>
            <a:lvl1pPr>
              <a:defRPr sz="3600" b="0" i="0">
                <a:solidFill>
                  <a:schemeClr val="tx2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Title only layout with gradient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FF00575-76B9-4D8B-9903-136ED9A42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393093C1-DE68-B74B-A980-4E3BCEBC269D}" type="datetime1">
              <a:rPr lang="en-US" smtClean="0"/>
              <a:pPr/>
              <a:t>4/26/25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6CDB515-1F55-4916-8897-BD5A83C12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0F2630-6040-4D96-BE1B-D7C27F2C1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solidFill>
                  <a:schemeClr val="tx2"/>
                </a:solidFill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337A45-3492-46BC-9D48-C3D40511713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95" y="6338002"/>
            <a:ext cx="365760" cy="21875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4FB8723-8ACA-4EE1-B41C-61357DA12BF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95" y="6338002"/>
            <a:ext cx="365760" cy="21904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9F4A711-3A53-0556-7C8C-BBE097FED1A5}"/>
              </a:ext>
            </a:extLst>
          </p:cNvPr>
          <p:cNvSpPr txBox="1"/>
          <p:nvPr userDrawn="1"/>
        </p:nvSpPr>
        <p:spPr>
          <a:xfrm>
            <a:off x="1141084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b="0" i="0" dirty="0">
                <a:solidFill>
                  <a:schemeClr val="tx2"/>
                </a:solidFill>
                <a:latin typeface="Amazon Ember Display" panose="020F0603020204020204" pitchFamily="34" charset="0"/>
              </a:rPr>
              <a:t>© 2024, Amazon Web Services, Inc. or its affiliates. All rights reserved. Amazon Confidential and Trademark.</a:t>
            </a:r>
          </a:p>
        </p:txBody>
      </p:sp>
    </p:spTree>
    <p:extLst>
      <p:ext uri="{BB962C8B-B14F-4D97-AF65-F5344CB8AC3E}">
        <p14:creationId xmlns:p14="http://schemas.microsoft.com/office/powerpoint/2010/main" val="1990709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Gradi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89A2D94-1136-E0D2-3E6B-F8762074B8E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3C8CF9-BF86-4458-BFA4-38F0F2DB98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914401"/>
            <a:ext cx="10972800" cy="590931"/>
          </a:xfrm>
          <a:prstGeom prst="rect">
            <a:avLst/>
          </a:prstGeom>
        </p:spPr>
        <p:txBody>
          <a:bodyPr/>
          <a:lstStyle>
            <a:lvl1pPr>
              <a:defRPr sz="3600" b="0" i="0">
                <a:solidFill>
                  <a:schemeClr val="tx2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Title only layout with gradient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FF00575-76B9-4D8B-9903-136ED9A42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393093C1-DE68-B74B-A980-4E3BCEBC269D}" type="datetime1">
              <a:rPr lang="en-US" smtClean="0"/>
              <a:pPr/>
              <a:t>4/26/25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6CDB515-1F55-4916-8897-BD5A83C12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0F2630-6040-4D96-BE1B-D7C27F2C1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solidFill>
                  <a:schemeClr val="tx2"/>
                </a:solidFill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337A45-3492-46BC-9D48-C3D40511713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95" y="6338002"/>
            <a:ext cx="365760" cy="21875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4FB8723-8ACA-4EE1-B41C-61357DA12BF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95" y="6338002"/>
            <a:ext cx="365760" cy="21904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D5991EA-CAC1-E0F6-9D55-149B6A0AE199}"/>
              </a:ext>
            </a:extLst>
          </p:cNvPr>
          <p:cNvSpPr txBox="1"/>
          <p:nvPr userDrawn="1"/>
        </p:nvSpPr>
        <p:spPr>
          <a:xfrm>
            <a:off x="1141084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b="0" i="0" dirty="0">
                <a:solidFill>
                  <a:schemeClr val="tx2"/>
                </a:solidFill>
                <a:latin typeface="Amazon Ember Display" panose="020F0603020204020204" pitchFamily="34" charset="0"/>
              </a:rPr>
              <a:t>© 2024, Amazon Web Services, Inc. or its affiliates. All rights reserved. Amazon Confidential and Trademark.</a:t>
            </a:r>
          </a:p>
        </p:txBody>
      </p:sp>
    </p:spTree>
    <p:extLst>
      <p:ext uri="{BB962C8B-B14F-4D97-AF65-F5344CB8AC3E}">
        <p14:creationId xmlns:p14="http://schemas.microsoft.com/office/powerpoint/2010/main" val="2090297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Gradi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32C0AD3-8E0A-E268-62C3-C4FC5A4FB67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87" t="23358" r="27307" b="8135"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3C8CF9-BF86-4458-BFA4-38F0F2DB98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5294" y="914401"/>
            <a:ext cx="10987105" cy="535531"/>
          </a:xfrm>
          <a:prstGeom prst="rect">
            <a:avLst/>
          </a:prstGeom>
        </p:spPr>
        <p:txBody>
          <a:bodyPr/>
          <a:lstStyle>
            <a:lvl1pPr>
              <a:defRPr sz="3600" b="0" i="0">
                <a:solidFill>
                  <a:schemeClr val="tx2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Title only layout with gradient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FF00575-76B9-4D8B-9903-136ED9A42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393093C1-DE68-B74B-A980-4E3BCEBC269D}" type="datetime1">
              <a:rPr lang="en-US" smtClean="0"/>
              <a:pPr/>
              <a:t>4/26/25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6CDB515-1F55-4916-8897-BD5A83C12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0F2630-6040-4D96-BE1B-D7C27F2C1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solidFill>
                  <a:schemeClr val="tx2"/>
                </a:solidFill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337A45-3492-46BC-9D48-C3D40511713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95" y="6338002"/>
            <a:ext cx="365760" cy="21875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4FB8723-8ACA-4EE1-B41C-61357DA12BF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95" y="6338002"/>
            <a:ext cx="365760" cy="21904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428B6B8-8E5D-CCC5-1806-0A8018C1A944}"/>
              </a:ext>
            </a:extLst>
          </p:cNvPr>
          <p:cNvSpPr txBox="1"/>
          <p:nvPr userDrawn="1"/>
        </p:nvSpPr>
        <p:spPr>
          <a:xfrm>
            <a:off x="1141084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b="0" i="0" dirty="0">
                <a:solidFill>
                  <a:schemeClr val="tx2"/>
                </a:solidFill>
                <a:latin typeface="Amazon Ember Display" panose="020F0603020204020204" pitchFamily="34" charset="0"/>
              </a:rPr>
              <a:t>© 2025, Amazon Web Services, Inc. or its affiliates. All rights reserved. Amazon Confidential and Trademark.</a:t>
            </a:r>
          </a:p>
        </p:txBody>
      </p:sp>
    </p:spTree>
    <p:extLst>
      <p:ext uri="{BB962C8B-B14F-4D97-AF65-F5344CB8AC3E}">
        <p14:creationId xmlns:p14="http://schemas.microsoft.com/office/powerpoint/2010/main" val="3046879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F86B726-34C0-4C1C-A252-97930DC77E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238B2222-37A4-5449-B1D9-9B13ADA59E84}" type="datetime1">
              <a:rPr lang="en-US" smtClean="0"/>
              <a:pPr/>
              <a:t>4/26/25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3103B0-BAC9-4248-BF05-F8F64F81D3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BB167B-71A0-4735-93B6-5A034F89F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3166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8ECA2-6D6E-4722-9B75-7468AE1E58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262" y="914401"/>
            <a:ext cx="10972800" cy="53553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6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Title and content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25BCD8-5D1C-48DC-A21B-317A0B7D55A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" y="1714500"/>
            <a:ext cx="10972800" cy="2511457"/>
          </a:xfrm>
        </p:spPr>
        <p:txBody>
          <a:bodyPr/>
          <a:lstStyle>
            <a:lvl1pPr marL="0" indent="0">
              <a:spcAft>
                <a:spcPts val="1800"/>
              </a:spcAft>
              <a:buNone/>
              <a:defRPr b="0" i="0">
                <a:latin typeface="Amazon Ember Display" panose="020F0603020204020204" pitchFamily="34" charset="0"/>
              </a:defRPr>
            </a:lvl1pPr>
            <a:lvl2pPr marL="285750" indent="0">
              <a:spcAft>
                <a:spcPts val="1800"/>
              </a:spcAft>
              <a:buNone/>
              <a:defRPr b="0" i="0">
                <a:latin typeface="Amazon Ember Display" panose="020F0603020204020204" pitchFamily="34" charset="0"/>
              </a:defRPr>
            </a:lvl2pPr>
            <a:lvl3pPr marL="628650" indent="0">
              <a:spcAft>
                <a:spcPts val="1800"/>
              </a:spcAft>
              <a:buNone/>
              <a:defRPr b="0" i="0">
                <a:latin typeface="Amazon Ember Display" panose="020F0603020204020204" pitchFamily="34" charset="0"/>
              </a:defRPr>
            </a:lvl3pPr>
            <a:lvl4pPr marL="914400" indent="0">
              <a:spcAft>
                <a:spcPts val="1800"/>
              </a:spcAft>
              <a:buNone/>
              <a:defRPr b="0" i="0">
                <a:latin typeface="Amazon Ember Display" panose="020F0603020204020204" pitchFamily="34" charset="0"/>
              </a:defRPr>
            </a:lvl4pPr>
            <a:lvl5pPr marL="1143000" indent="0">
              <a:spcAft>
                <a:spcPts val="1800"/>
              </a:spcAft>
              <a:buNone/>
              <a:defRPr b="0" i="0">
                <a:latin typeface="Amazon Ember Display" panose="020F0603020204020204" pitchFamily="34" charset="0"/>
              </a:defRPr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B02A07-9279-4389-95B8-CFF5307F9E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B9026E32-37D5-A446-8A01-9B6BBEB5E690}" type="datetime1">
              <a:rPr lang="en-US" smtClean="0"/>
              <a:pPr/>
              <a:t>4/26/25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24D072-A634-4E51-88E3-AFF4BBF53F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391B74-659E-4EB1-8DB0-B962093F0B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2253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D5D51-461F-4BF3-B83C-3319F4FEFF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262" y="917577"/>
            <a:ext cx="10972800" cy="53553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6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Two-column layout with subheadings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1CA65A-3F20-4CCD-AE7B-297E975BC0E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599" y="1743647"/>
            <a:ext cx="5248656" cy="369332"/>
          </a:xfrm>
        </p:spPr>
        <p:txBody>
          <a:bodyPr anchor="t"/>
          <a:lstStyle>
            <a:lvl1pPr marL="0" indent="0">
              <a:buNone/>
              <a:defRPr sz="2000" b="0" i="0">
                <a:solidFill>
                  <a:schemeClr val="accent1"/>
                </a:solidFill>
                <a:latin typeface="Amazon Ember Display" panose="020F06030202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BED614-1324-4FC8-94DC-2BB58446A188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09598" y="2141554"/>
            <a:ext cx="5248656" cy="1064907"/>
          </a:xfrm>
        </p:spPr>
        <p:txBody>
          <a:bodyPr/>
          <a:lstStyle>
            <a:lvl1pPr marL="0" indent="0">
              <a:buNone/>
              <a:defRPr sz="1800" b="0" i="0">
                <a:latin typeface="Amazon Ember Display" panose="020F0603020204020204" pitchFamily="34" charset="0"/>
              </a:defRPr>
            </a:lvl1pPr>
            <a:lvl2pPr marL="285750" indent="0">
              <a:buNone/>
              <a:defRPr sz="1600" b="0" i="0">
                <a:latin typeface="Amazon Ember Display" panose="020F0603020204020204" pitchFamily="34" charset="0"/>
              </a:defRPr>
            </a:lvl2pPr>
            <a:lvl3pPr marL="628650" indent="0">
              <a:buNone/>
              <a:defRPr sz="1400" b="0" i="0">
                <a:latin typeface="Amazon Ember Display" panose="020F0603020204020204" pitchFamily="34" charset="0"/>
              </a:defRPr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CE1A54-1330-4A91-B63D-5CFA63F9FFDF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334125" y="1743647"/>
            <a:ext cx="5248656" cy="369332"/>
          </a:xfrm>
        </p:spPr>
        <p:txBody>
          <a:bodyPr anchor="t"/>
          <a:lstStyle>
            <a:lvl1pPr marL="0" indent="0">
              <a:buNone/>
              <a:defRPr sz="2000" b="0" i="0">
                <a:solidFill>
                  <a:schemeClr val="accent1"/>
                </a:solidFill>
                <a:latin typeface="Amazon Ember Display" panose="020F06030202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49DC76-96C3-408F-9627-4D642BE1BDD7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334125" y="2141554"/>
            <a:ext cx="5248656" cy="1064907"/>
          </a:xfrm>
        </p:spPr>
        <p:txBody>
          <a:bodyPr/>
          <a:lstStyle>
            <a:lvl1pPr marL="0" indent="0">
              <a:buNone/>
              <a:defRPr sz="1800" b="0" i="0">
                <a:latin typeface="Amazon Ember Display" panose="020F0603020204020204" pitchFamily="34" charset="0"/>
              </a:defRPr>
            </a:lvl1pPr>
            <a:lvl2pPr marL="285750" indent="0">
              <a:buNone/>
              <a:defRPr sz="1600" b="0" i="0">
                <a:latin typeface="Amazon Ember Display" panose="020F0603020204020204" pitchFamily="34" charset="0"/>
              </a:defRPr>
            </a:lvl2pPr>
            <a:lvl3pPr marL="628650" indent="0">
              <a:buNone/>
              <a:defRPr sz="1400" b="0" i="0">
                <a:latin typeface="Amazon Ember Display" panose="020F0603020204020204" pitchFamily="34" charset="0"/>
              </a:defRPr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96D1DC3-FE4E-4BC2-8CA3-4ED12B1380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D467C09E-9944-944E-A974-7D6AA4E02B83}" type="datetime1">
              <a:rPr lang="en-US" smtClean="0"/>
              <a:pPr/>
              <a:t>4/26/25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24AE993-84F9-4B17-BB98-5AAAFAF3EA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E2CB0EC-BB93-4417-89BD-8704180EA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204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344">
          <p15:clr>
            <a:srgbClr val="FBAE40"/>
          </p15:clr>
        </p15:guide>
      </p15:sldGuideLst>
    </p:ext>
  </p:extLs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D26354-B9D3-DA3A-9E84-842EA468AB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915E6F-C631-449B-B22F-53FD20C9E8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718036"/>
            <a:ext cx="7823200" cy="1421928"/>
          </a:xfrm>
          <a:prstGeom prst="rect">
            <a:avLst/>
          </a:prstGeom>
        </p:spPr>
        <p:txBody>
          <a:bodyPr anchor="ctr" anchorCtr="0"/>
          <a:lstStyle>
            <a:lvl1pPr>
              <a:defRPr sz="4800" b="0" i="0">
                <a:solidFill>
                  <a:schemeClr val="tx2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Section layout: Enter section name here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5053DED-8B0A-4549-8967-4B01D5F3B8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504A1AE1-7907-F24D-8677-0B8F5F67234B}" type="datetime1">
              <a:rPr lang="en-US" smtClean="0"/>
              <a:pPr/>
              <a:t>4/26/25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C84D5AC-C55E-442D-A261-2526AFE66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E13C20-A770-495A-BA36-0CE111A9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solidFill>
                  <a:schemeClr val="tx2"/>
                </a:solidFill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D8B1BE-F62C-9842-9FF0-A53695D03916}"/>
              </a:ext>
            </a:extLst>
          </p:cNvPr>
          <p:cNvSpPr txBox="1"/>
          <p:nvPr userDrawn="1"/>
        </p:nvSpPr>
        <p:spPr>
          <a:xfrm>
            <a:off x="1141084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b="0" i="0" dirty="0">
                <a:solidFill>
                  <a:schemeClr val="tx2"/>
                </a:solidFill>
                <a:latin typeface="Amazon Ember Display" panose="020F0603020204020204" pitchFamily="34" charset="0"/>
              </a:rPr>
              <a:t>© 2024, Amazon Web Services, Inc. or its affiliates. All rights reserved. Amazon Confidential and Trademark.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7D7B46F-CBF3-F8B3-401A-040A31AF595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95" y="6338002"/>
            <a:ext cx="365760" cy="2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439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A11771A-14EB-27CD-4981-540766F89DC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915E6F-C631-449B-B22F-53FD20C9E8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718036"/>
            <a:ext cx="7823200" cy="1421928"/>
          </a:xfrm>
          <a:prstGeom prst="rect">
            <a:avLst/>
          </a:prstGeom>
        </p:spPr>
        <p:txBody>
          <a:bodyPr anchor="ctr" anchorCtr="0"/>
          <a:lstStyle>
            <a:lvl1pPr>
              <a:defRPr sz="4800" b="0" i="0">
                <a:solidFill>
                  <a:schemeClr val="tx2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Section layout: Enter section name here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5053DED-8B0A-4549-8967-4B01D5F3B8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504A1AE1-7907-F24D-8677-0B8F5F67234B}" type="datetime1">
              <a:rPr lang="en-US" smtClean="0"/>
              <a:pPr/>
              <a:t>4/26/25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C84D5AC-C55E-442D-A261-2526AFE66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E13C20-A770-495A-BA36-0CE111A9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solidFill>
                  <a:schemeClr val="tx1"/>
                </a:solidFill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6FE5FF-6177-0943-300C-32D19148D86C}"/>
              </a:ext>
            </a:extLst>
          </p:cNvPr>
          <p:cNvSpPr txBox="1"/>
          <p:nvPr userDrawn="1"/>
        </p:nvSpPr>
        <p:spPr>
          <a:xfrm>
            <a:off x="1141084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b="0" i="0" dirty="0">
                <a:solidFill>
                  <a:schemeClr val="tx2"/>
                </a:solidFill>
                <a:latin typeface="Amazon Ember Display" panose="020F0603020204020204" pitchFamily="34" charset="0"/>
              </a:rPr>
              <a:t>© 2024, Amazon Web Services, Inc. or its affiliates. All rights reserved. Amazon Confidential and Trademark.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85BE82B-F0D4-AF27-F993-CB2CA95285D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95" y="6338002"/>
            <a:ext cx="365760" cy="2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515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63FEA24-4BB1-51F6-D1A3-1CDE18E45E7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1FFA190-394C-4586-A84A-BA2A677030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5" y="3621643"/>
            <a:ext cx="1994088" cy="369332"/>
          </a:xfrm>
        </p:spPr>
        <p:txBody>
          <a:bodyPr anchor="b" anchorCtr="0"/>
          <a:lstStyle>
            <a:lvl1pPr marL="0" indent="0">
              <a:buNone/>
              <a:defRPr sz="2000" b="0" i="0">
                <a:solidFill>
                  <a:schemeClr val="tx2"/>
                </a:solidFill>
                <a:latin typeface="Amazon Ember Display" panose="020F0603020204020204" pitchFamily="34" charset="0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682D70F-F9C4-4C4C-A916-589EA4438C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5" y="3990975"/>
            <a:ext cx="1994088" cy="53553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 b="0" i="0">
                <a:solidFill>
                  <a:schemeClr val="tx2"/>
                </a:solidFill>
                <a:latin typeface="Amazon Ember Display" panose="020F0603020204020204" pitchFamily="34" charset="0"/>
              </a:defRPr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393A1250-E885-4935-B98D-9C62E4E51F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14625" y="3621643"/>
            <a:ext cx="1994088" cy="369332"/>
          </a:xfrm>
        </p:spPr>
        <p:txBody>
          <a:bodyPr anchor="b" anchorCtr="0"/>
          <a:lstStyle>
            <a:lvl1pPr marL="0" indent="0">
              <a:buNone/>
              <a:defRPr sz="2000" b="0" i="0">
                <a:solidFill>
                  <a:schemeClr val="tx2"/>
                </a:solidFill>
                <a:latin typeface="Amazon Ember Display" panose="020F0603020204020204" pitchFamily="34" charset="0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F7E9957-AB07-4CE6-BD9E-3631EF6ED5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14625" y="3990975"/>
            <a:ext cx="1994088" cy="53553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 b="0" i="0">
                <a:solidFill>
                  <a:schemeClr val="tx2"/>
                </a:solidFill>
                <a:latin typeface="Amazon Ember Display" panose="020F0603020204020204" pitchFamily="34" charset="0"/>
              </a:defRPr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E064B62F-5416-46A2-BBC6-945C362C63D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10125" y="3621643"/>
            <a:ext cx="1994088" cy="369332"/>
          </a:xfrm>
        </p:spPr>
        <p:txBody>
          <a:bodyPr anchor="b" anchorCtr="0"/>
          <a:lstStyle>
            <a:lvl1pPr marL="0" indent="0">
              <a:buNone/>
              <a:defRPr sz="2000" b="0" i="0">
                <a:solidFill>
                  <a:schemeClr val="tx2"/>
                </a:solidFill>
                <a:latin typeface="Amazon Ember Display" panose="020F0603020204020204" pitchFamily="34" charset="0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4BBE44B1-E140-4E35-AF0B-41A3CDA5CA2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10125" y="3990975"/>
            <a:ext cx="1994088" cy="53553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 b="0" i="0">
                <a:solidFill>
                  <a:schemeClr val="tx2"/>
                </a:solidFill>
                <a:latin typeface="Amazon Ember Display" panose="020F0603020204020204" pitchFamily="34" charset="0"/>
              </a:defRPr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5400" b="0" i="0" dirty="0">
                <a:solidFill>
                  <a:schemeClr val="tx2"/>
                </a:solidFill>
                <a:latin typeface="Amazon Ember Display" panose="020F0603020204020204" pitchFamily="34" charset="0"/>
              </a:rPr>
              <a:t>Thank you!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B9A91F-2413-643E-00B4-F93DC225552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2686" y="5622947"/>
            <a:ext cx="979714" cy="58735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902F78A-89C5-9A95-F0BE-08B93E2052E0}"/>
              </a:ext>
            </a:extLst>
          </p:cNvPr>
          <p:cNvSpPr txBox="1"/>
          <p:nvPr userDrawn="1"/>
        </p:nvSpPr>
        <p:spPr>
          <a:xfrm>
            <a:off x="527766" y="6025634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b="0" i="0" dirty="0">
                <a:solidFill>
                  <a:schemeClr val="tx2"/>
                </a:solidFill>
                <a:latin typeface="Amazon Ember Display" panose="020F0603020204020204" pitchFamily="34" charset="0"/>
              </a:rPr>
              <a:t>© 2024, Amazon Web Services, Inc. or its affiliates. All rights reserved. Amazon Confidential and Trademark.</a:t>
            </a:r>
          </a:p>
        </p:txBody>
      </p:sp>
    </p:spTree>
    <p:extLst>
      <p:ext uri="{BB962C8B-B14F-4D97-AF65-F5344CB8AC3E}">
        <p14:creationId xmlns:p14="http://schemas.microsoft.com/office/powerpoint/2010/main" val="3238996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Gradi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80C3FBB-5E23-AF69-9744-2F6B8EFD3C0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10" t="22311" r="12665" b="1064"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3C8CF9-BF86-4458-BFA4-38F0F2DB98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914401"/>
            <a:ext cx="10972800" cy="590931"/>
          </a:xfrm>
          <a:prstGeom prst="rect">
            <a:avLst/>
          </a:prstGeom>
        </p:spPr>
        <p:txBody>
          <a:bodyPr/>
          <a:lstStyle>
            <a:lvl1pPr>
              <a:defRPr sz="3600" b="0" i="0">
                <a:solidFill>
                  <a:schemeClr val="tx2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Title only layout with gradient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FF00575-76B9-4D8B-9903-136ED9A42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393093C1-DE68-B74B-A980-4E3BCEBC269D}" type="datetime1">
              <a:rPr lang="en-US" smtClean="0"/>
              <a:pPr/>
              <a:t>4/26/25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6CDB515-1F55-4916-8897-BD5A83C12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0F2630-6040-4D96-BE1B-D7C27F2C1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solidFill>
                  <a:schemeClr val="tx2"/>
                </a:solidFill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337A45-3492-46BC-9D48-C3D40511713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95" y="6338002"/>
            <a:ext cx="365760" cy="21875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4FB8723-8ACA-4EE1-B41C-61357DA12BF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95" y="6338002"/>
            <a:ext cx="365760" cy="21904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9F4A711-3A53-0556-7C8C-BBE097FED1A5}"/>
              </a:ext>
            </a:extLst>
          </p:cNvPr>
          <p:cNvSpPr txBox="1"/>
          <p:nvPr userDrawn="1"/>
        </p:nvSpPr>
        <p:spPr>
          <a:xfrm>
            <a:off x="1141084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b="0" i="0" dirty="0">
                <a:solidFill>
                  <a:schemeClr val="tx2"/>
                </a:solidFill>
                <a:latin typeface="Amazon Ember Display" panose="020F0603020204020204" pitchFamily="34" charset="0"/>
              </a:rPr>
              <a:t>© 2025, Amazon Web Services, Inc. or its affiliates. All rights reserved. Amazon Confidential and Trademark.</a:t>
            </a:r>
          </a:p>
        </p:txBody>
      </p:sp>
    </p:spTree>
    <p:extLst>
      <p:ext uri="{BB962C8B-B14F-4D97-AF65-F5344CB8AC3E}">
        <p14:creationId xmlns:p14="http://schemas.microsoft.com/office/powerpoint/2010/main" val="3775892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Gradi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89A2D94-1136-E0D2-3E6B-F8762074B8E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75" t="9170" r="15667" b="35471"/>
          <a:stretch/>
        </p:blipFill>
        <p:spPr>
          <a:xfrm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3C8CF9-BF86-4458-BFA4-38F0F2DB98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914401"/>
            <a:ext cx="10972800" cy="590931"/>
          </a:xfrm>
          <a:prstGeom prst="rect">
            <a:avLst/>
          </a:prstGeom>
        </p:spPr>
        <p:txBody>
          <a:bodyPr/>
          <a:lstStyle>
            <a:lvl1pPr>
              <a:defRPr sz="3600" b="0" i="0">
                <a:solidFill>
                  <a:schemeClr val="tx2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Title only layout with gradient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FF00575-76B9-4D8B-9903-136ED9A42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393093C1-DE68-B74B-A980-4E3BCEBC269D}" type="datetime1">
              <a:rPr lang="en-US" smtClean="0"/>
              <a:pPr/>
              <a:t>4/26/25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6CDB515-1F55-4916-8897-BD5A83C12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0F2630-6040-4D96-BE1B-D7C27F2C1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solidFill>
                  <a:schemeClr val="tx2"/>
                </a:solidFill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337A45-3492-46BC-9D48-C3D40511713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95" y="6338002"/>
            <a:ext cx="365760" cy="21875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4FB8723-8ACA-4EE1-B41C-61357DA12BF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95" y="6338002"/>
            <a:ext cx="365760" cy="21904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D5991EA-CAC1-E0F6-9D55-149B6A0AE199}"/>
              </a:ext>
            </a:extLst>
          </p:cNvPr>
          <p:cNvSpPr txBox="1"/>
          <p:nvPr userDrawn="1"/>
        </p:nvSpPr>
        <p:spPr>
          <a:xfrm>
            <a:off x="1141084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b="0" i="0" dirty="0">
                <a:solidFill>
                  <a:schemeClr val="tx2"/>
                </a:solidFill>
                <a:latin typeface="Amazon Ember Display" panose="020F0603020204020204" pitchFamily="34" charset="0"/>
              </a:rPr>
              <a:t>© 2025, Amazon Web Services, Inc. or its affiliates. All rights reserved. Amazon Confidential and Trademark.</a:t>
            </a:r>
          </a:p>
        </p:txBody>
      </p:sp>
    </p:spTree>
    <p:extLst>
      <p:ext uri="{BB962C8B-B14F-4D97-AF65-F5344CB8AC3E}">
        <p14:creationId xmlns:p14="http://schemas.microsoft.com/office/powerpoint/2010/main" val="4268558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C8CF9-BF86-4458-BFA4-38F0F2DB98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262" y="914401"/>
            <a:ext cx="10972800" cy="53553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Title and subtitle layout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6213DF-CEC6-4F46-9CD4-5ED4A416AF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1455968"/>
            <a:ext cx="10972800" cy="341632"/>
          </a:xfrm>
        </p:spPr>
        <p:txBody>
          <a:bodyPr/>
          <a:lstStyle>
            <a:lvl1pPr marL="0" indent="0">
              <a:buNone/>
              <a:defRPr sz="1800" b="0" i="0" cap="none" spc="0" baseline="0">
                <a:latin typeface="Amazon Ember Display" panose="020F0603020204020204" pitchFamily="34" charset="0"/>
              </a:defRPr>
            </a:lvl1pPr>
          </a:lstStyle>
          <a:p>
            <a:pPr lvl="0"/>
            <a:r>
              <a:rPr lang="en-US" dirty="0"/>
              <a:t>Enter subtitle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312CB8C-58A4-4758-8C91-E8641A9F6DC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31D3B374-854B-EF47-9B56-0018B9F83111}" type="datetime1">
              <a:rPr lang="en-US" smtClean="0"/>
              <a:pPr/>
              <a:t>4/26/25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444248-408B-4052-8B56-17F469F98EA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178479-5E5D-4B94-9958-5C40D64BED6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8130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840">
          <p15:clr>
            <a:srgbClr val="9FCC3B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2D77389-C57E-98DC-CF51-04AA4C82029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3C8CF9-BF86-4458-BFA4-38F0F2DB98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262" y="914401"/>
            <a:ext cx="10972800" cy="53553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Title with gradient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6213DF-CEC6-4F46-9CD4-5ED4A416AF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1455968"/>
            <a:ext cx="10972800" cy="341632"/>
          </a:xfrm>
        </p:spPr>
        <p:txBody>
          <a:bodyPr/>
          <a:lstStyle>
            <a:lvl1pPr marL="0" indent="0">
              <a:buNone/>
              <a:defRPr sz="1800" b="0" i="0" cap="none" spc="0" baseline="0">
                <a:latin typeface="Amazon Ember Display" panose="020F0603020204020204" pitchFamily="34" charset="0"/>
              </a:defRPr>
            </a:lvl1pPr>
          </a:lstStyle>
          <a:p>
            <a:pPr lvl="0"/>
            <a:r>
              <a:rPr lang="en-US" dirty="0"/>
              <a:t>Enter subtitle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312CB8C-58A4-4758-8C91-E8641A9F6DC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31D3B374-854B-EF47-9B56-0018B9F83111}" type="datetime1">
              <a:rPr lang="en-US" smtClean="0"/>
              <a:pPr/>
              <a:t>4/26/25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444248-408B-4052-8B56-17F469F98EA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178479-5E5D-4B94-9958-5C40D64BED6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5368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840">
          <p15:clr>
            <a:srgbClr val="9FCC3B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F86B726-34C0-4C1C-A252-97930DC77E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238B2222-37A4-5449-B1D9-9B13ADA59E84}" type="datetime1">
              <a:rPr lang="en-US" smtClean="0"/>
              <a:pPr/>
              <a:t>4/26/25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3103B0-BAC9-4248-BF05-F8F64F81D3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BB167B-71A0-4735-93B6-5A034F89F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5150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8ECA2-6D6E-4722-9B75-7468AE1E58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262" y="914401"/>
            <a:ext cx="10972800" cy="53553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6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Title and content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25BCD8-5D1C-48DC-A21B-317A0B7D55A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" y="1714500"/>
            <a:ext cx="10972800" cy="2511457"/>
          </a:xfrm>
        </p:spPr>
        <p:txBody>
          <a:bodyPr/>
          <a:lstStyle>
            <a:lvl1pPr marL="0" indent="0">
              <a:spcAft>
                <a:spcPts val="1800"/>
              </a:spcAft>
              <a:buNone/>
              <a:defRPr b="0" i="0">
                <a:latin typeface="Amazon Ember Display" panose="020F0603020204020204" pitchFamily="34" charset="0"/>
              </a:defRPr>
            </a:lvl1pPr>
            <a:lvl2pPr marL="285750" indent="0">
              <a:spcAft>
                <a:spcPts val="1800"/>
              </a:spcAft>
              <a:buNone/>
              <a:defRPr b="0" i="0">
                <a:latin typeface="Amazon Ember Display" panose="020F0603020204020204" pitchFamily="34" charset="0"/>
              </a:defRPr>
            </a:lvl2pPr>
            <a:lvl3pPr marL="628650" indent="0">
              <a:spcAft>
                <a:spcPts val="1800"/>
              </a:spcAft>
              <a:buNone/>
              <a:defRPr b="0" i="0">
                <a:latin typeface="Amazon Ember Display" panose="020F0603020204020204" pitchFamily="34" charset="0"/>
              </a:defRPr>
            </a:lvl3pPr>
            <a:lvl4pPr marL="914400" indent="0">
              <a:spcAft>
                <a:spcPts val="1800"/>
              </a:spcAft>
              <a:buNone/>
              <a:defRPr b="0" i="0">
                <a:latin typeface="Amazon Ember Display" panose="020F0603020204020204" pitchFamily="34" charset="0"/>
              </a:defRPr>
            </a:lvl4pPr>
            <a:lvl5pPr marL="1143000" indent="0">
              <a:spcAft>
                <a:spcPts val="1800"/>
              </a:spcAft>
              <a:buNone/>
              <a:defRPr b="0" i="0">
                <a:latin typeface="Amazon Ember Display" panose="020F0603020204020204" pitchFamily="34" charset="0"/>
              </a:defRPr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B02A07-9279-4389-95B8-CFF5307F9E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B9026E32-37D5-A446-8A01-9B6BBEB5E690}" type="datetime1">
              <a:rPr lang="en-US" smtClean="0"/>
              <a:pPr/>
              <a:t>4/26/25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24D072-A634-4E51-88E3-AFF4BBF53F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391B74-659E-4EB1-8DB0-B962093F0B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235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Bullet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8ECA2-6D6E-4722-9B75-7468AE1E58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262" y="914401"/>
            <a:ext cx="10972800" cy="53553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6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Title and bulleted content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25BCD8-5D1C-48DC-A21B-317A0B7D55A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" y="1714500"/>
            <a:ext cx="10972800" cy="2203680"/>
          </a:xfrm>
        </p:spPr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  <a:lvl2pPr>
              <a:defRPr b="0" i="0">
                <a:latin typeface="Amazon Ember Display" panose="020F0603020204020204" pitchFamily="34" charset="0"/>
              </a:defRPr>
            </a:lvl2pPr>
            <a:lvl3pPr>
              <a:defRPr b="0" i="0">
                <a:latin typeface="Amazon Ember Display" panose="020F0603020204020204" pitchFamily="34" charset="0"/>
              </a:defRPr>
            </a:lvl3pPr>
            <a:lvl4pPr>
              <a:defRPr b="0" i="0">
                <a:latin typeface="Amazon Ember Display" panose="020F0603020204020204" pitchFamily="34" charset="0"/>
              </a:defRPr>
            </a:lvl4pPr>
            <a:lvl5pPr>
              <a:defRPr b="0" i="0">
                <a:latin typeface="Amazon Ember Display" panose="020F0603020204020204" pitchFamily="34" charset="0"/>
              </a:defRPr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28ABEB-87DF-4979-B8D5-38D09C1582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F68F78D1-9721-044C-B65C-A6FC97994CEC}" type="datetime1">
              <a:rPr lang="en-US" smtClean="0"/>
              <a:pPr/>
              <a:t>4/26/25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7DE3A9-1F3C-45F4-9F53-543C4B62D7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27DE2B-5658-4ECD-9AB5-497E1D05E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4957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8ECA2-6D6E-4722-9B75-7468AE1E58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262" y="914401"/>
            <a:ext cx="10972800" cy="53553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6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Title, subtitle, and content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25BCD8-5D1C-48DC-A21B-317A0B7D55A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" y="2133600"/>
            <a:ext cx="10972800" cy="2511457"/>
          </a:xfrm>
        </p:spPr>
        <p:txBody>
          <a:bodyPr/>
          <a:lstStyle>
            <a:lvl1pPr marL="0" indent="0">
              <a:spcAft>
                <a:spcPts val="1800"/>
              </a:spcAft>
              <a:buNone/>
              <a:defRPr b="0" i="0">
                <a:latin typeface="Amazon Ember Display" panose="020F0603020204020204" pitchFamily="34" charset="0"/>
              </a:defRPr>
            </a:lvl1pPr>
            <a:lvl2pPr marL="285750" indent="0">
              <a:spcAft>
                <a:spcPts val="1800"/>
              </a:spcAft>
              <a:buNone/>
              <a:defRPr b="0" i="0">
                <a:latin typeface="Amazon Ember Display" panose="020F0603020204020204" pitchFamily="34" charset="0"/>
              </a:defRPr>
            </a:lvl2pPr>
            <a:lvl3pPr marL="628650" indent="0">
              <a:spcAft>
                <a:spcPts val="1800"/>
              </a:spcAft>
              <a:buNone/>
              <a:defRPr b="0" i="0">
                <a:latin typeface="Amazon Ember Display" panose="020F0603020204020204" pitchFamily="34" charset="0"/>
              </a:defRPr>
            </a:lvl3pPr>
            <a:lvl4pPr marL="914400" indent="0">
              <a:spcAft>
                <a:spcPts val="1800"/>
              </a:spcAft>
              <a:buNone/>
              <a:defRPr b="0" i="0">
                <a:latin typeface="Amazon Ember Display" panose="020F0603020204020204" pitchFamily="34" charset="0"/>
              </a:defRPr>
            </a:lvl4pPr>
            <a:lvl5pPr marL="1143000" indent="0">
              <a:spcAft>
                <a:spcPts val="1800"/>
              </a:spcAft>
              <a:buNone/>
              <a:defRPr b="0" i="0">
                <a:latin typeface="Amazon Ember Display" panose="020F0603020204020204" pitchFamily="34" charset="0"/>
              </a:defRPr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42CBB3C-A513-466E-B53F-E5E5781263E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1455968"/>
            <a:ext cx="10972800" cy="341632"/>
          </a:xfrm>
        </p:spPr>
        <p:txBody>
          <a:bodyPr/>
          <a:lstStyle>
            <a:lvl1pPr marL="0" indent="0">
              <a:buNone/>
              <a:defRPr lang="en-US" sz="1800" b="0" i="0" kern="1200" cap="none" spc="0" baseline="0" dirty="0">
                <a:solidFill>
                  <a:schemeClr val="tx2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SzPct val="90000"/>
              <a:buFont typeface="Arial" panose="020B0604020202020204" pitchFamily="34" charset="0"/>
              <a:buNone/>
            </a:pPr>
            <a:r>
              <a:rPr lang="en-US" dirty="0"/>
              <a:t>Enter subtitle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6D2500-AAFD-4464-92DE-45442731C6FD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C4422CFE-CB70-E144-AF43-F0FCE393742F}" type="datetime1">
              <a:rPr lang="en-US" smtClean="0"/>
              <a:pPr/>
              <a:t>4/26/25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A7C935-E20D-482F-89A5-4255E88216F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19C1A1-91E5-46D2-97FB-94E48C63B96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0001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840">
          <p15:clr>
            <a:srgbClr val="9FCC3B"/>
          </p15:clr>
        </p15:guide>
        <p15:guide id="2" orient="horz" pos="1128">
          <p15:clr>
            <a:srgbClr val="9FCC3B"/>
          </p15:clr>
        </p15:guide>
        <p15:guide id="3" orient="horz" pos="1344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8D603374-8180-8E01-BA18-DE11A6BC29A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A8CD09BF-BE98-954E-8C83-FD00798ACA2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4366830"/>
            <a:ext cx="6460998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>
                <a:solidFill>
                  <a:schemeClr val="tx2"/>
                </a:solidFill>
                <a:latin typeface="Amazon Ember Display" panose="020F06030202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AAF119F6-59CF-C06E-9DEE-68747AC5B53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5261981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>
                <a:solidFill>
                  <a:schemeClr val="tx2"/>
                </a:solidFill>
                <a:latin typeface="Amazon Ember Display" panose="020F0603020204020204" pitchFamily="34" charset="0"/>
              </a:defRPr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19378773-656B-3414-4689-741C92BE3E0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332014"/>
            <a:ext cx="6477002" cy="2308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000" b="0" i="0" cap="all" spc="300" baseline="0">
                <a:solidFill>
                  <a:schemeClr val="tx2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3C5437D4-D83E-F7AB-7C05-4D16F6D780C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5674769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 b="0" i="0">
                <a:solidFill>
                  <a:schemeClr val="tx2"/>
                </a:solidFill>
                <a:latin typeface="Amazon Ember Display" panose="020F0603020204020204" pitchFamily="34" charset="0"/>
              </a:defRPr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8671D03-03D2-3246-0292-3278FC46E9BD}"/>
              </a:ext>
            </a:extLst>
          </p:cNvPr>
          <p:cNvSpPr txBox="1"/>
          <p:nvPr userDrawn="1"/>
        </p:nvSpPr>
        <p:spPr>
          <a:xfrm>
            <a:off x="504476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b="0" i="0" dirty="0">
                <a:solidFill>
                  <a:schemeClr val="tx2"/>
                </a:solidFill>
                <a:latin typeface="Amazon Ember Display" panose="020F0603020204020204" pitchFamily="34" charset="0"/>
              </a:rPr>
              <a:t>© 2025, Amazon Web Services, Inc. or its affiliates. All rights reserved. Amazon Confidential and Trademark.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2065812-9ABB-8591-F3F0-CA1C02DB187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2686" y="5622947"/>
            <a:ext cx="979714" cy="58735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62C415C-2EF2-186A-04FA-1B6BE61C410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77246" y="3418321"/>
            <a:ext cx="6460999" cy="923330"/>
          </a:xfrm>
          <a:prstGeom prst="rect">
            <a:avLst/>
          </a:prstGeom>
        </p:spPr>
        <p:txBody>
          <a:bodyPr wrap="square" anchor="t" anchorCtr="0"/>
          <a:lstStyle>
            <a:lvl1pPr algn="l">
              <a:defRPr sz="6000" b="0" i="0">
                <a:solidFill>
                  <a:schemeClr val="tx2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Enter title</a:t>
            </a:r>
          </a:p>
        </p:txBody>
      </p:sp>
    </p:spTree>
    <p:extLst>
      <p:ext uri="{BB962C8B-B14F-4D97-AF65-F5344CB8AC3E}">
        <p14:creationId xmlns:p14="http://schemas.microsoft.com/office/powerpoint/2010/main" val="3846354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Bullete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8ECA2-6D6E-4722-9B75-7468AE1E58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262" y="914401"/>
            <a:ext cx="10972800" cy="53553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6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Title, subtitle, and bulleted content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25BCD8-5D1C-48DC-A21B-317A0B7D55A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" y="1981200"/>
            <a:ext cx="10972800" cy="2203680"/>
          </a:xfrm>
        </p:spPr>
        <p:txBody>
          <a:bodyPr/>
          <a:lstStyle>
            <a:lvl1pPr marL="457200" indent="-457200">
              <a:buFont typeface="Arial" panose="020B0604020202020204" pitchFamily="34" charset="0"/>
              <a:buChar char="•"/>
              <a:defRPr b="0" i="0">
                <a:latin typeface="Amazon Ember Display" panose="020F0603020204020204" pitchFamily="34" charset="0"/>
              </a:defRPr>
            </a:lvl1pPr>
            <a:lvl2pPr marL="628650" indent="-342900">
              <a:buFont typeface="Arial" panose="020B0604020202020204" pitchFamily="34" charset="0"/>
              <a:buChar char="•"/>
              <a:defRPr b="0" i="0">
                <a:latin typeface="Amazon Ember Display" panose="020F0603020204020204" pitchFamily="34" charset="0"/>
              </a:defRPr>
            </a:lvl2pPr>
            <a:lvl3pPr marL="971550" indent="-342900">
              <a:buFont typeface="Arial" panose="020B0604020202020204" pitchFamily="34" charset="0"/>
              <a:buChar char="•"/>
              <a:defRPr b="0" i="0">
                <a:latin typeface="Amazon Ember Display" panose="020F0603020204020204" pitchFamily="34" charset="0"/>
              </a:defRPr>
            </a:lvl3pPr>
            <a:lvl4pPr marL="1144588" indent="-285750">
              <a:buFont typeface="Arial" panose="020B0604020202020204" pitchFamily="34" charset="0"/>
              <a:buChar char="•"/>
              <a:defRPr b="0" i="0">
                <a:latin typeface="Amazon Ember Display" panose="020F0603020204020204" pitchFamily="34" charset="0"/>
              </a:defRPr>
            </a:lvl4pPr>
            <a:lvl5pPr marL="1316038" indent="-285750">
              <a:buFont typeface="Arial" panose="020B0604020202020204" pitchFamily="34" charset="0"/>
              <a:buChar char="•"/>
              <a:defRPr b="0" i="0">
                <a:latin typeface="Amazon Ember Display" panose="020F0603020204020204" pitchFamily="34" charset="0"/>
              </a:defRPr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C73DDF9C-7004-4F4E-8707-3F8553760CA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1457034"/>
            <a:ext cx="10972800" cy="341632"/>
          </a:xfrm>
        </p:spPr>
        <p:txBody>
          <a:bodyPr/>
          <a:lstStyle>
            <a:lvl1pPr marL="0" indent="0">
              <a:buNone/>
              <a:defRPr lang="en-US" sz="1800" b="0" i="0" kern="1200" cap="none" spc="0" baseline="0" dirty="0">
                <a:solidFill>
                  <a:schemeClr val="tx2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SzPct val="90000"/>
              <a:buFont typeface="Arial" panose="020B0604020202020204" pitchFamily="34" charset="0"/>
              <a:buNone/>
            </a:pPr>
            <a:r>
              <a:rPr lang="en-US" dirty="0"/>
              <a:t>Enter subtitle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E9B8C3-36CA-4A97-B3FF-2FCDD97E1A02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F4FC2D43-256D-6645-BCF9-A844B8D70195}" type="datetime1">
              <a:rPr lang="en-US" smtClean="0"/>
              <a:pPr/>
              <a:t>4/26/25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EEE534-0361-47D3-8F92-2D7522A226D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4270F7-2BCA-4119-8F34-BD17AB29E14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55340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840">
          <p15:clr>
            <a:srgbClr val="9FCC3B"/>
          </p15:clr>
        </p15:guide>
        <p15:guide id="2" orient="horz" pos="1128">
          <p15:clr>
            <a:srgbClr val="9FCC3B"/>
          </p15:clr>
        </p15:guide>
        <p15:guide id="3" orient="horz" pos="1248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D5368F4-2030-03F3-1497-C6D85632C8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2F8ECA2-6D6E-4722-9B75-7468AE1E58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262" y="914401"/>
            <a:ext cx="5334000" cy="978729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6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Title, content, and image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25BCD8-5D1C-48DC-A21B-317A0B7D55A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" y="2171700"/>
            <a:ext cx="5334000" cy="1412694"/>
          </a:xfrm>
        </p:spPr>
        <p:txBody>
          <a:bodyPr/>
          <a:lstStyle>
            <a:lvl1pPr marL="0" indent="0">
              <a:spcAft>
                <a:spcPts val="1800"/>
              </a:spcAft>
              <a:buNone/>
              <a:defRPr sz="2400" b="0" i="0">
                <a:latin typeface="Amazon Ember Display" panose="020F0603020204020204" pitchFamily="34" charset="0"/>
              </a:defRPr>
            </a:lvl1pPr>
            <a:lvl2pPr marL="285750" indent="0">
              <a:spcAft>
                <a:spcPts val="1800"/>
              </a:spcAft>
              <a:buNone/>
              <a:defRPr sz="2000" b="0" i="0">
                <a:latin typeface="Amazon Ember Display" panose="020F0603020204020204" pitchFamily="34" charset="0"/>
              </a:defRPr>
            </a:lvl2pPr>
            <a:lvl3pPr marL="628650" indent="0">
              <a:spcAft>
                <a:spcPts val="1800"/>
              </a:spcAft>
              <a:buNone/>
              <a:defRPr sz="1800" b="0" i="0">
                <a:latin typeface="Amazon Ember Display" panose="020F0603020204020204" pitchFamily="34" charset="0"/>
              </a:defRPr>
            </a:lvl3pPr>
            <a:lvl4pPr marL="914400" indent="0">
              <a:spcAft>
                <a:spcPts val="1800"/>
              </a:spcAft>
              <a:buNone/>
              <a:defRPr sz="1600"/>
            </a:lvl4pPr>
            <a:lvl5pPr marL="1143000" indent="0">
              <a:spcAft>
                <a:spcPts val="1800"/>
              </a:spcAft>
              <a:buNone/>
              <a:defRPr sz="1600"/>
            </a:lvl5pPr>
          </a:lstStyle>
          <a:p>
            <a:pPr lvl="0"/>
            <a:r>
              <a:rPr lang="en-US" dirty="0"/>
              <a:t>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3FE715-EC87-4B8E-9C5A-5A9D588BB97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08C0C526-AA41-9246-8D2F-123642CF358A}" type="datetime1">
              <a:rPr lang="en-US" smtClean="0"/>
              <a:pPr/>
              <a:t>4/26/25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D5F6CD-847A-4EBE-9BAA-72269373CEE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C972F2-75D0-4C1D-B2C9-D4DDBBA7EBA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1FFFB4-FF6D-9545-8FF8-67BC87137E26}"/>
              </a:ext>
            </a:extLst>
          </p:cNvPr>
          <p:cNvSpPr txBox="1"/>
          <p:nvPr userDrawn="1"/>
        </p:nvSpPr>
        <p:spPr>
          <a:xfrm>
            <a:off x="1141084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b="0" i="0" dirty="0">
                <a:solidFill>
                  <a:schemeClr val="tx2"/>
                </a:solidFill>
                <a:latin typeface="Amazon Ember Display" panose="020F0603020204020204" pitchFamily="34" charset="0"/>
              </a:rPr>
              <a:t>© 2025, Amazon Web Services, Inc. or its affiliates. All rights reserved. Amazon Confidential and Trademark.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B6EB6BB-732B-826B-70F6-0884CC3AB26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95" y="6338002"/>
            <a:ext cx="365760" cy="2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997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1368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Content,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A572058-8A2F-63B1-24B9-FF2FF1B0200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2F8ECA2-6D6E-4722-9B75-7468AE1E58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262" y="914401"/>
            <a:ext cx="5334000" cy="978729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6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Title, content, and image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25BCD8-5D1C-48DC-A21B-317A0B7D55A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" y="2171700"/>
            <a:ext cx="5334000" cy="1412694"/>
          </a:xfrm>
        </p:spPr>
        <p:txBody>
          <a:bodyPr/>
          <a:lstStyle>
            <a:lvl1pPr marL="0" indent="0">
              <a:spcAft>
                <a:spcPts val="1800"/>
              </a:spcAft>
              <a:buNone/>
              <a:defRPr sz="2400" b="0" i="0">
                <a:latin typeface="Amazon Ember Display" panose="020F0603020204020204" pitchFamily="34" charset="0"/>
              </a:defRPr>
            </a:lvl1pPr>
            <a:lvl2pPr marL="285750" indent="0">
              <a:spcAft>
                <a:spcPts val="1800"/>
              </a:spcAft>
              <a:buNone/>
              <a:defRPr sz="2000" b="0" i="0">
                <a:latin typeface="Amazon Ember Display" panose="020F0603020204020204" pitchFamily="34" charset="0"/>
              </a:defRPr>
            </a:lvl2pPr>
            <a:lvl3pPr marL="628650" indent="0">
              <a:spcAft>
                <a:spcPts val="1800"/>
              </a:spcAft>
              <a:buNone/>
              <a:defRPr sz="1800" b="0" i="0">
                <a:latin typeface="Amazon Ember Display" panose="020F0603020204020204" pitchFamily="34" charset="0"/>
              </a:defRPr>
            </a:lvl3pPr>
            <a:lvl4pPr marL="914400" indent="0">
              <a:spcAft>
                <a:spcPts val="1800"/>
              </a:spcAft>
              <a:buNone/>
              <a:defRPr sz="1600"/>
            </a:lvl4pPr>
            <a:lvl5pPr marL="1143000" indent="0">
              <a:spcAft>
                <a:spcPts val="1800"/>
              </a:spcAft>
              <a:buNone/>
              <a:defRPr sz="1600"/>
            </a:lvl5pPr>
          </a:lstStyle>
          <a:p>
            <a:pPr lvl="0"/>
            <a:r>
              <a:rPr lang="en-US" dirty="0"/>
              <a:t>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3FE715-EC87-4B8E-9C5A-5A9D588BB97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08C0C526-AA41-9246-8D2F-123642CF358A}" type="datetime1">
              <a:rPr lang="en-US" smtClean="0"/>
              <a:pPr/>
              <a:t>4/26/25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D5F6CD-847A-4EBE-9BAA-72269373CEE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C972F2-75D0-4C1D-B2C9-D4DDBBA7EBA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3EF575-8224-DA14-5D32-515D4952C561}"/>
              </a:ext>
            </a:extLst>
          </p:cNvPr>
          <p:cNvSpPr txBox="1"/>
          <p:nvPr userDrawn="1"/>
        </p:nvSpPr>
        <p:spPr>
          <a:xfrm>
            <a:off x="1141084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b="0" i="0" dirty="0">
                <a:solidFill>
                  <a:schemeClr val="tx2"/>
                </a:solidFill>
                <a:latin typeface="Amazon Ember Display" panose="020F0603020204020204" pitchFamily="34" charset="0"/>
              </a:rPr>
              <a:t>© 2025, Amazon Web Services, Inc. or its affiliates. All rights reserved. Amazon Confidential and Trademark.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3D20E4C-9187-3688-70E3-A4C82F7586D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95" y="6338002"/>
            <a:ext cx="365760" cy="2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575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1368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568B873-04D3-AF11-8C29-6653AFF1063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62A4C8A-667C-40C7-9A6D-BA3F977C5F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262" y="914401"/>
            <a:ext cx="10972800" cy="53553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6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Two-column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10331E-4F8F-4DEC-91C1-F631560E660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09600" y="1714500"/>
            <a:ext cx="5248274" cy="2317558"/>
          </a:xfrm>
        </p:spPr>
        <p:txBody>
          <a:bodyPr/>
          <a:lstStyle>
            <a:lvl1pPr marL="0" indent="0">
              <a:spcAft>
                <a:spcPts val="1800"/>
              </a:spcAft>
              <a:buNone/>
              <a:defRPr sz="2400" b="0" i="0">
                <a:latin typeface="Amazon Ember Display" panose="020F0603020204020204" pitchFamily="34" charset="0"/>
              </a:defRPr>
            </a:lvl1pPr>
            <a:lvl2pPr marL="285750" indent="0">
              <a:spcAft>
                <a:spcPts val="1800"/>
              </a:spcAft>
              <a:buNone/>
              <a:defRPr sz="2000" b="0" i="0">
                <a:latin typeface="Amazon Ember Display" panose="020F0603020204020204" pitchFamily="34" charset="0"/>
              </a:defRPr>
            </a:lvl2pPr>
            <a:lvl3pPr marL="628650" indent="0">
              <a:spcAft>
                <a:spcPts val="1800"/>
              </a:spcAft>
              <a:buNone/>
              <a:defRPr sz="1800" b="0" i="0">
                <a:latin typeface="Amazon Ember Display" panose="020F0603020204020204" pitchFamily="34" charset="0"/>
              </a:defRPr>
            </a:lvl3pPr>
            <a:lvl4pPr marL="914400" indent="0">
              <a:spcAft>
                <a:spcPts val="1800"/>
              </a:spcAft>
              <a:buNone/>
              <a:defRPr sz="1600" b="0" i="0">
                <a:latin typeface="Amazon Ember Display" panose="020F0603020204020204" pitchFamily="34" charset="0"/>
              </a:defRPr>
            </a:lvl4pPr>
            <a:lvl5pPr marL="1143000" indent="0">
              <a:spcAft>
                <a:spcPts val="1800"/>
              </a:spcAft>
              <a:buNone/>
              <a:defRPr sz="1600" b="0" i="0">
                <a:latin typeface="Amazon Ember Display" panose="020F0603020204020204" pitchFamily="34" charset="0"/>
              </a:defRPr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72257F-5E84-444A-B9C4-CCB856025EB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334125" y="1714499"/>
            <a:ext cx="5248276" cy="2317558"/>
          </a:xfrm>
        </p:spPr>
        <p:txBody>
          <a:bodyPr/>
          <a:lstStyle>
            <a:lvl1pPr marL="0" indent="0">
              <a:spcAft>
                <a:spcPts val="1800"/>
              </a:spcAft>
              <a:buNone/>
              <a:defRPr sz="2400" b="0" i="0">
                <a:latin typeface="Amazon Ember Display" panose="020F0603020204020204" pitchFamily="34" charset="0"/>
              </a:defRPr>
            </a:lvl1pPr>
            <a:lvl2pPr marL="285750" indent="0">
              <a:spcAft>
                <a:spcPts val="1800"/>
              </a:spcAft>
              <a:buNone/>
              <a:defRPr sz="2000" b="0" i="0">
                <a:latin typeface="Amazon Ember Display" panose="020F0603020204020204" pitchFamily="34" charset="0"/>
              </a:defRPr>
            </a:lvl2pPr>
            <a:lvl3pPr marL="628650" indent="0">
              <a:spcAft>
                <a:spcPts val="1800"/>
              </a:spcAft>
              <a:buNone/>
              <a:defRPr sz="1800" b="0" i="0">
                <a:latin typeface="Amazon Ember Display" panose="020F0603020204020204" pitchFamily="34" charset="0"/>
              </a:defRPr>
            </a:lvl3pPr>
            <a:lvl4pPr marL="914400" indent="0">
              <a:spcAft>
                <a:spcPts val="1800"/>
              </a:spcAft>
              <a:buNone/>
              <a:defRPr sz="1600" b="0" i="0">
                <a:latin typeface="Amazon Ember Display" panose="020F0603020204020204" pitchFamily="34" charset="0"/>
              </a:defRPr>
            </a:lvl4pPr>
            <a:lvl5pPr marL="1143000" indent="0">
              <a:spcAft>
                <a:spcPts val="1800"/>
              </a:spcAft>
              <a:buNone/>
              <a:defRPr sz="1600" b="0" i="0">
                <a:latin typeface="Amazon Ember Display" panose="020F0603020204020204" pitchFamily="34" charset="0"/>
              </a:defRPr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8530C4-DC55-4C62-84CC-692229E785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C6CBC29B-2875-A847-90DD-93F5B9D216F5}" type="datetime1">
              <a:rPr lang="en-US" smtClean="0"/>
              <a:pPr/>
              <a:t>4/26/25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4B8C68-5C05-4F96-9FF2-B531F83A53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B81369-2E97-4C0B-9762-D765E2837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3756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A4C8A-667C-40C7-9A6D-BA3F977C5F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262" y="914401"/>
            <a:ext cx="10972800" cy="53553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6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Two-column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10331E-4F8F-4DEC-91C1-F631560E660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09600" y="1714500"/>
            <a:ext cx="5248274" cy="2317558"/>
          </a:xfrm>
        </p:spPr>
        <p:txBody>
          <a:bodyPr/>
          <a:lstStyle>
            <a:lvl1pPr marL="0" indent="0">
              <a:spcAft>
                <a:spcPts val="1800"/>
              </a:spcAft>
              <a:buNone/>
              <a:defRPr sz="2400" b="0" i="0">
                <a:latin typeface="Amazon Ember Display" panose="020F0603020204020204" pitchFamily="34" charset="0"/>
              </a:defRPr>
            </a:lvl1pPr>
            <a:lvl2pPr marL="285750" indent="0">
              <a:spcAft>
                <a:spcPts val="1800"/>
              </a:spcAft>
              <a:buNone/>
              <a:defRPr sz="2000" b="0" i="0">
                <a:latin typeface="Amazon Ember Display" panose="020F0603020204020204" pitchFamily="34" charset="0"/>
              </a:defRPr>
            </a:lvl2pPr>
            <a:lvl3pPr marL="628650" indent="0">
              <a:spcAft>
                <a:spcPts val="1800"/>
              </a:spcAft>
              <a:buNone/>
              <a:defRPr sz="1800" b="0" i="0">
                <a:latin typeface="Amazon Ember Display" panose="020F0603020204020204" pitchFamily="34" charset="0"/>
              </a:defRPr>
            </a:lvl3pPr>
            <a:lvl4pPr marL="914400" indent="0">
              <a:spcAft>
                <a:spcPts val="1800"/>
              </a:spcAft>
              <a:buNone/>
              <a:defRPr sz="1600" b="0" i="0">
                <a:latin typeface="Amazon Ember Display" panose="020F0603020204020204" pitchFamily="34" charset="0"/>
              </a:defRPr>
            </a:lvl4pPr>
            <a:lvl5pPr marL="1143000" indent="0">
              <a:spcAft>
                <a:spcPts val="1800"/>
              </a:spcAft>
              <a:buNone/>
              <a:defRPr sz="1600" b="0" i="0">
                <a:latin typeface="Amazon Ember Display" panose="020F0603020204020204" pitchFamily="34" charset="0"/>
              </a:defRPr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72257F-5E84-444A-B9C4-CCB856025EB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334125" y="1714499"/>
            <a:ext cx="5248276" cy="2317558"/>
          </a:xfrm>
        </p:spPr>
        <p:txBody>
          <a:bodyPr/>
          <a:lstStyle>
            <a:lvl1pPr marL="0" indent="0">
              <a:spcAft>
                <a:spcPts val="1800"/>
              </a:spcAft>
              <a:buNone/>
              <a:defRPr sz="2400" b="0" i="0">
                <a:latin typeface="Amazon Ember Display" panose="020F0603020204020204" pitchFamily="34" charset="0"/>
              </a:defRPr>
            </a:lvl1pPr>
            <a:lvl2pPr marL="285750" indent="0">
              <a:spcAft>
                <a:spcPts val="1800"/>
              </a:spcAft>
              <a:buNone/>
              <a:defRPr sz="2000" b="0" i="0">
                <a:latin typeface="Amazon Ember Display" panose="020F0603020204020204" pitchFamily="34" charset="0"/>
              </a:defRPr>
            </a:lvl2pPr>
            <a:lvl3pPr marL="628650" indent="0">
              <a:spcAft>
                <a:spcPts val="1800"/>
              </a:spcAft>
              <a:buNone/>
              <a:defRPr sz="1800" b="0" i="0">
                <a:latin typeface="Amazon Ember Display" panose="020F0603020204020204" pitchFamily="34" charset="0"/>
              </a:defRPr>
            </a:lvl3pPr>
            <a:lvl4pPr marL="914400" indent="0">
              <a:spcAft>
                <a:spcPts val="1800"/>
              </a:spcAft>
              <a:buNone/>
              <a:defRPr sz="1600" b="0" i="0">
                <a:latin typeface="Amazon Ember Display" panose="020F0603020204020204" pitchFamily="34" charset="0"/>
              </a:defRPr>
            </a:lvl4pPr>
            <a:lvl5pPr marL="1143000" indent="0">
              <a:spcAft>
                <a:spcPts val="1800"/>
              </a:spcAft>
              <a:buNone/>
              <a:defRPr sz="1600" b="0" i="0">
                <a:latin typeface="Amazon Ember Display" panose="020F0603020204020204" pitchFamily="34" charset="0"/>
              </a:defRPr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8530C4-DC55-4C62-84CC-692229E785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C6CBC29B-2875-A847-90DD-93F5B9D216F5}" type="datetime1">
              <a:rPr lang="en-US" smtClean="0"/>
              <a:pPr/>
              <a:t>4/26/25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4B8C68-5C05-4F96-9FF2-B531F83A53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B81369-2E97-4C0B-9762-D765E2837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4016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D5D51-461F-4BF3-B83C-3319F4FEFF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262" y="917577"/>
            <a:ext cx="10972800" cy="53553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6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Two-column layout with subheadings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1CA65A-3F20-4CCD-AE7B-297E975BC0E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599" y="1743647"/>
            <a:ext cx="5248656" cy="369332"/>
          </a:xfrm>
        </p:spPr>
        <p:txBody>
          <a:bodyPr anchor="t"/>
          <a:lstStyle>
            <a:lvl1pPr marL="0" indent="0">
              <a:buNone/>
              <a:defRPr sz="2000" b="0" i="0">
                <a:solidFill>
                  <a:schemeClr val="accent1"/>
                </a:solidFill>
                <a:latin typeface="Amazon Ember Display" panose="020F06030202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BED614-1324-4FC8-94DC-2BB58446A188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09598" y="2141554"/>
            <a:ext cx="5248656" cy="1064907"/>
          </a:xfrm>
        </p:spPr>
        <p:txBody>
          <a:bodyPr/>
          <a:lstStyle>
            <a:lvl1pPr marL="0" indent="0">
              <a:buNone/>
              <a:defRPr sz="1800" b="0" i="0">
                <a:latin typeface="Amazon Ember Display" panose="020F0603020204020204" pitchFamily="34" charset="0"/>
              </a:defRPr>
            </a:lvl1pPr>
            <a:lvl2pPr marL="285750" indent="0">
              <a:buNone/>
              <a:defRPr sz="1600" b="0" i="0">
                <a:latin typeface="Amazon Ember Display" panose="020F0603020204020204" pitchFamily="34" charset="0"/>
              </a:defRPr>
            </a:lvl2pPr>
            <a:lvl3pPr marL="628650" indent="0">
              <a:buNone/>
              <a:defRPr sz="1400" b="0" i="0">
                <a:latin typeface="Amazon Ember Display" panose="020F0603020204020204" pitchFamily="34" charset="0"/>
              </a:defRPr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CE1A54-1330-4A91-B63D-5CFA63F9FFDF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334125" y="1743647"/>
            <a:ext cx="5248656" cy="369332"/>
          </a:xfrm>
        </p:spPr>
        <p:txBody>
          <a:bodyPr anchor="t"/>
          <a:lstStyle>
            <a:lvl1pPr marL="0" indent="0">
              <a:buNone/>
              <a:defRPr sz="2000" b="0" i="0">
                <a:solidFill>
                  <a:schemeClr val="accent1"/>
                </a:solidFill>
                <a:latin typeface="Amazon Ember Display" panose="020F06030202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49DC76-96C3-408F-9627-4D642BE1BDD7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334125" y="2141554"/>
            <a:ext cx="5248656" cy="1064907"/>
          </a:xfrm>
        </p:spPr>
        <p:txBody>
          <a:bodyPr/>
          <a:lstStyle>
            <a:lvl1pPr marL="0" indent="0">
              <a:buNone/>
              <a:defRPr sz="1800" b="0" i="0">
                <a:latin typeface="Amazon Ember Display" panose="020F0603020204020204" pitchFamily="34" charset="0"/>
              </a:defRPr>
            </a:lvl1pPr>
            <a:lvl2pPr marL="285750" indent="0">
              <a:buNone/>
              <a:defRPr sz="1600" b="0" i="0">
                <a:latin typeface="Amazon Ember Display" panose="020F0603020204020204" pitchFamily="34" charset="0"/>
              </a:defRPr>
            </a:lvl2pPr>
            <a:lvl3pPr marL="628650" indent="0">
              <a:buNone/>
              <a:defRPr sz="1400" b="0" i="0">
                <a:latin typeface="Amazon Ember Display" panose="020F0603020204020204" pitchFamily="34" charset="0"/>
              </a:defRPr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96D1DC3-FE4E-4BC2-8CA3-4ED12B1380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D467C09E-9944-944E-A974-7D6AA4E02B83}" type="datetime1">
              <a:rPr lang="en-US" smtClean="0"/>
              <a:pPr/>
              <a:t>4/26/25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24AE993-84F9-4B17-BB98-5AAAFAF3EA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E2CB0EC-BB93-4417-89BD-8704180EA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5239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344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hree column with sub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D5D51-461F-4BF3-B83C-3319F4FEFF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262" y="917577"/>
            <a:ext cx="10972800" cy="535531"/>
          </a:xfrm>
          <a:prstGeom prst="rect">
            <a:avLst/>
          </a:prstGeom>
        </p:spPr>
        <p:txBody>
          <a:bodyPr/>
          <a:lstStyle>
            <a:lvl1pPr>
              <a:defRPr sz="36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Three-column layout with subheadings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1CA65A-3F20-4CCD-AE7B-297E975BC0E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599" y="1743647"/>
            <a:ext cx="3483864" cy="369332"/>
          </a:xfrm>
        </p:spPr>
        <p:txBody>
          <a:bodyPr anchor="t"/>
          <a:lstStyle>
            <a:lvl1pPr marL="0" indent="0">
              <a:buNone/>
              <a:defRPr sz="2000" b="0" i="0">
                <a:solidFill>
                  <a:schemeClr val="accent1"/>
                </a:solidFill>
                <a:latin typeface="Amazon Ember Display" panose="020F06030202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BED614-1324-4FC8-94DC-2BB58446A188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09598" y="2141554"/>
            <a:ext cx="3483864" cy="1314206"/>
          </a:xfrm>
        </p:spPr>
        <p:txBody>
          <a:bodyPr/>
          <a:lstStyle>
            <a:lvl1pPr marL="0" indent="0">
              <a:buNone/>
              <a:defRPr sz="1800" b="0" i="0">
                <a:latin typeface="Amazon Ember Display" panose="020F0603020204020204" pitchFamily="34" charset="0"/>
              </a:defRPr>
            </a:lvl1pPr>
            <a:lvl2pPr marL="285750" indent="0">
              <a:buNone/>
              <a:defRPr sz="1600" b="0" i="0">
                <a:latin typeface="Amazon Ember Display" panose="020F0603020204020204" pitchFamily="34" charset="0"/>
              </a:defRPr>
            </a:lvl2pPr>
            <a:lvl3pPr marL="628650" indent="0">
              <a:buNone/>
              <a:defRPr sz="1400" b="0" i="0">
                <a:latin typeface="Amazon Ember Display" panose="020F0603020204020204" pitchFamily="34" charset="0"/>
              </a:defRPr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CE1A54-1330-4A91-B63D-5CFA63F9FFDF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354068" y="1743647"/>
            <a:ext cx="3483864" cy="369332"/>
          </a:xfrm>
        </p:spPr>
        <p:txBody>
          <a:bodyPr anchor="t"/>
          <a:lstStyle>
            <a:lvl1pPr marL="0" indent="0">
              <a:buNone/>
              <a:defRPr sz="2000" b="0" i="0">
                <a:solidFill>
                  <a:schemeClr val="accent1"/>
                </a:solidFill>
                <a:latin typeface="Amazon Ember Display" panose="020F06030202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49DC76-96C3-408F-9627-4D642BE1BDD7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354067" y="2141554"/>
            <a:ext cx="3483864" cy="1314206"/>
          </a:xfrm>
        </p:spPr>
        <p:txBody>
          <a:bodyPr/>
          <a:lstStyle>
            <a:lvl1pPr marL="0" indent="0">
              <a:buNone/>
              <a:defRPr sz="1800" b="0" i="0">
                <a:latin typeface="Amazon Ember Display" panose="020F0603020204020204" pitchFamily="34" charset="0"/>
              </a:defRPr>
            </a:lvl1pPr>
            <a:lvl2pPr marL="285750" indent="0">
              <a:buNone/>
              <a:defRPr sz="1600" b="0" i="0">
                <a:latin typeface="Amazon Ember Display" panose="020F0603020204020204" pitchFamily="34" charset="0"/>
              </a:defRPr>
            </a:lvl2pPr>
            <a:lvl3pPr marL="628650" indent="0">
              <a:buNone/>
              <a:defRPr sz="1400" b="0" i="0">
                <a:latin typeface="Amazon Ember Display" panose="020F0603020204020204" pitchFamily="34" charset="0"/>
              </a:defRPr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EB7A6272-EB3F-49FE-8293-213DA74B26E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098536" y="1743647"/>
            <a:ext cx="3483864" cy="369332"/>
          </a:xfrm>
        </p:spPr>
        <p:txBody>
          <a:bodyPr anchor="t"/>
          <a:lstStyle>
            <a:lvl1pPr marL="0" indent="0">
              <a:buNone/>
              <a:defRPr sz="2000" b="0" i="0">
                <a:solidFill>
                  <a:schemeClr val="accent1"/>
                </a:solidFill>
                <a:latin typeface="Amazon Ember Display" panose="020F06030202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A4C7D216-B044-4089-8FA7-0E2598881E88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8098536" y="2141554"/>
            <a:ext cx="3483864" cy="1314206"/>
          </a:xfrm>
        </p:spPr>
        <p:txBody>
          <a:bodyPr/>
          <a:lstStyle>
            <a:lvl1pPr marL="0" indent="0">
              <a:buNone/>
              <a:defRPr sz="1800" b="0" i="0">
                <a:latin typeface="Amazon Ember Display" panose="020F0603020204020204" pitchFamily="34" charset="0"/>
              </a:defRPr>
            </a:lvl1pPr>
            <a:lvl2pPr marL="285750" indent="0">
              <a:buNone/>
              <a:defRPr sz="1600" b="0" i="0">
                <a:latin typeface="Amazon Ember Display" panose="020F0603020204020204" pitchFamily="34" charset="0"/>
              </a:defRPr>
            </a:lvl2pPr>
            <a:lvl3pPr marL="628650" indent="0">
              <a:buNone/>
              <a:defRPr sz="1400" b="0" i="0">
                <a:latin typeface="Amazon Ember Display" panose="020F0603020204020204" pitchFamily="34" charset="0"/>
              </a:defRPr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4B58E081-E30E-4521-AEC0-F25E96B2F80B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6F02E835-1245-C748-8E9F-651FE6B45587}" type="datetime1">
              <a:rPr lang="en-US" smtClean="0"/>
              <a:pPr/>
              <a:t>4/26/25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8E5D495B-454B-46AE-A85D-594A0B9FDDCC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05D547-F845-48C9-979D-DD2269BB9C80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2843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344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ree column with sub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D5D51-461F-4BF3-B83C-3319F4FEFF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262" y="917577"/>
            <a:ext cx="10972800" cy="535531"/>
          </a:xfrm>
          <a:prstGeom prst="rect">
            <a:avLst/>
          </a:prstGeom>
        </p:spPr>
        <p:txBody>
          <a:bodyPr/>
          <a:lstStyle>
            <a:lvl1pPr>
              <a:defRPr sz="36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Three-column layout with subheadings and images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1CA65A-3F20-4CCD-AE7B-297E975BC0E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599" y="3286697"/>
            <a:ext cx="3483864" cy="369332"/>
          </a:xfrm>
        </p:spPr>
        <p:txBody>
          <a:bodyPr anchor="t"/>
          <a:lstStyle>
            <a:lvl1pPr marL="0" indent="0">
              <a:buNone/>
              <a:defRPr sz="2000" b="0" i="0">
                <a:solidFill>
                  <a:schemeClr val="accent1"/>
                </a:solidFill>
                <a:latin typeface="Amazon Ember Display" panose="020F06030202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BED614-1324-4FC8-94DC-2BB58446A188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09598" y="3656030"/>
            <a:ext cx="3483864" cy="1064907"/>
          </a:xfrm>
        </p:spPr>
        <p:txBody>
          <a:bodyPr/>
          <a:lstStyle>
            <a:lvl1pPr marL="0" indent="0">
              <a:buNone/>
              <a:defRPr sz="1800" b="0" i="0">
                <a:latin typeface="Amazon Ember Display" panose="020F0603020204020204" pitchFamily="34" charset="0"/>
              </a:defRPr>
            </a:lvl1pPr>
            <a:lvl2pPr marL="285750" indent="0">
              <a:buNone/>
              <a:defRPr sz="1600" b="0" i="0">
                <a:latin typeface="Amazon Ember Display" panose="020F0603020204020204" pitchFamily="34" charset="0"/>
              </a:defRPr>
            </a:lvl2pPr>
            <a:lvl3pPr marL="628650" indent="0">
              <a:buNone/>
              <a:defRPr sz="1400" b="0" i="0">
                <a:latin typeface="Amazon Ember Display" panose="020F0603020204020204" pitchFamily="34" charset="0"/>
              </a:defRPr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CE1A54-1330-4A91-B63D-5CFA63F9FFDF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354068" y="3286697"/>
            <a:ext cx="3483864" cy="369332"/>
          </a:xfrm>
        </p:spPr>
        <p:txBody>
          <a:bodyPr anchor="t"/>
          <a:lstStyle>
            <a:lvl1pPr marL="0" indent="0">
              <a:buNone/>
              <a:defRPr sz="2000" b="0" i="0">
                <a:solidFill>
                  <a:schemeClr val="accent1"/>
                </a:solidFill>
                <a:latin typeface="Amazon Ember Display" panose="020F06030202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49DC76-96C3-408F-9627-4D642BE1BDD7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354067" y="3656030"/>
            <a:ext cx="3483864" cy="1064907"/>
          </a:xfrm>
        </p:spPr>
        <p:txBody>
          <a:bodyPr/>
          <a:lstStyle>
            <a:lvl1pPr marL="0" indent="0">
              <a:buNone/>
              <a:defRPr sz="1800" b="0" i="0">
                <a:latin typeface="Amazon Ember Display" panose="020F0603020204020204" pitchFamily="34" charset="0"/>
              </a:defRPr>
            </a:lvl1pPr>
            <a:lvl2pPr marL="285750" indent="0">
              <a:buNone/>
              <a:defRPr sz="1600" b="0" i="0">
                <a:latin typeface="Amazon Ember Display" panose="020F0603020204020204" pitchFamily="34" charset="0"/>
              </a:defRPr>
            </a:lvl2pPr>
            <a:lvl3pPr marL="628650" indent="0">
              <a:buNone/>
              <a:defRPr sz="1400" b="0" i="0">
                <a:latin typeface="Amazon Ember Display" panose="020F0603020204020204" pitchFamily="34" charset="0"/>
              </a:defRPr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EB7A6272-EB3F-49FE-8293-213DA74B26E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098536" y="3286697"/>
            <a:ext cx="3483864" cy="369332"/>
          </a:xfrm>
        </p:spPr>
        <p:txBody>
          <a:bodyPr anchor="t"/>
          <a:lstStyle>
            <a:lvl1pPr marL="0" indent="0">
              <a:buNone/>
              <a:defRPr sz="2000" b="0" i="0">
                <a:solidFill>
                  <a:schemeClr val="accent1"/>
                </a:solidFill>
                <a:latin typeface="Amazon Ember Display" panose="020F06030202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A4C7D216-B044-4089-8FA7-0E2598881E88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8098536" y="3656030"/>
            <a:ext cx="3483864" cy="1064907"/>
          </a:xfrm>
        </p:spPr>
        <p:txBody>
          <a:bodyPr/>
          <a:lstStyle>
            <a:lvl1pPr marL="0" indent="0">
              <a:buNone/>
              <a:defRPr sz="1800" b="0" i="0">
                <a:latin typeface="Amazon Ember Display" panose="020F0603020204020204" pitchFamily="34" charset="0"/>
              </a:defRPr>
            </a:lvl1pPr>
            <a:lvl2pPr marL="285750" indent="0">
              <a:buNone/>
              <a:defRPr sz="1600" b="0" i="0">
                <a:latin typeface="Amazon Ember Display" panose="020F0603020204020204" pitchFamily="34" charset="0"/>
              </a:defRPr>
            </a:lvl2pPr>
            <a:lvl3pPr marL="628650" indent="0">
              <a:buNone/>
              <a:defRPr sz="1400" b="0" i="0">
                <a:latin typeface="Amazon Ember Display" panose="020F0603020204020204" pitchFamily="34" charset="0"/>
              </a:defRPr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FFCFB8E8-C9F0-4143-9378-EA7F6C76665B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F96E8718-D810-5D42-BBA7-DBDBA7B074E9}" type="datetime1">
              <a:rPr lang="en-US" smtClean="0"/>
              <a:pPr/>
              <a:t>4/26/25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D7D1B458-DF75-45ED-B8CC-69A72676AB0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BB1AFFF-5B96-4371-BCA2-F0CE04ECF7FC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E1FED918-02AD-4AE8-80A2-5FBE2CA7CD4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500631" y="1553369"/>
            <a:ext cx="1701800" cy="1481931"/>
          </a:xfrm>
        </p:spPr>
        <p:txBody>
          <a:bodyPr>
            <a:noAutofit/>
          </a:bodyPr>
          <a:lstStyle>
            <a:lvl1pPr marL="0" indent="0">
              <a:buNone/>
              <a:defRPr sz="1800" b="0" i="0">
                <a:latin typeface="Amazon Ember Display" panose="020F0603020204020204" pitchFamily="34" charset="0"/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6A07340D-F35E-44B1-83E7-553D9B9F4A1B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245099" y="1553369"/>
            <a:ext cx="1701800" cy="1481931"/>
          </a:xfrm>
        </p:spPr>
        <p:txBody>
          <a:bodyPr>
            <a:noAutofit/>
          </a:bodyPr>
          <a:lstStyle>
            <a:lvl1pPr marL="0" indent="0">
              <a:buNone/>
              <a:defRPr sz="1800" b="0" i="0">
                <a:latin typeface="Amazon Ember Display" panose="020F0603020204020204" pitchFamily="34" charset="0"/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15" name="Picture Placeholder 12">
            <a:extLst>
              <a:ext uri="{FF2B5EF4-FFF2-40B4-BE49-F238E27FC236}">
                <a16:creationId xmlns:a16="http://schemas.microsoft.com/office/drawing/2014/main" id="{0E39C743-124E-4ED1-8147-16B673DA194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989568" y="1553369"/>
            <a:ext cx="1701800" cy="1481931"/>
          </a:xfrm>
        </p:spPr>
        <p:txBody>
          <a:bodyPr>
            <a:noAutofit/>
          </a:bodyPr>
          <a:lstStyle>
            <a:lvl1pPr marL="0" indent="0">
              <a:buNone/>
              <a:defRPr sz="1800" b="0" i="0">
                <a:latin typeface="Amazon Ember Display" panose="020F0603020204020204" pitchFamily="34" charset="0"/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</p:spTree>
    <p:extLst>
      <p:ext uri="{BB962C8B-B14F-4D97-AF65-F5344CB8AC3E}">
        <p14:creationId xmlns:p14="http://schemas.microsoft.com/office/powerpoint/2010/main" val="268609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064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Four column with sub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D5D51-461F-4BF3-B83C-3319F4FEFF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262" y="917577"/>
            <a:ext cx="10972800" cy="535531"/>
          </a:xfrm>
          <a:prstGeom prst="rect">
            <a:avLst/>
          </a:prstGeom>
        </p:spPr>
        <p:txBody>
          <a:bodyPr/>
          <a:lstStyle>
            <a:lvl1pPr>
              <a:defRPr sz="36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Four-column layout with subheadings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1CA65A-3F20-4CCD-AE7B-297E975BC0E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599" y="1743647"/>
            <a:ext cx="2377440" cy="369332"/>
          </a:xfrm>
        </p:spPr>
        <p:txBody>
          <a:bodyPr anchor="t"/>
          <a:lstStyle>
            <a:lvl1pPr marL="0" indent="0">
              <a:buNone/>
              <a:defRPr sz="2000" b="0" i="0">
                <a:solidFill>
                  <a:schemeClr val="accent1"/>
                </a:solidFill>
                <a:latin typeface="Amazon Ember Display" panose="020F06030202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BED614-1324-4FC8-94DC-2BB58446A188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09598" y="2141554"/>
            <a:ext cx="2377440" cy="1064907"/>
          </a:xfrm>
        </p:spPr>
        <p:txBody>
          <a:bodyPr/>
          <a:lstStyle>
            <a:lvl1pPr marL="0" indent="0">
              <a:buNone/>
              <a:defRPr sz="1800" b="0" i="0">
                <a:latin typeface="Amazon Ember Display" panose="020F0603020204020204" pitchFamily="34" charset="0"/>
              </a:defRPr>
            </a:lvl1pPr>
            <a:lvl2pPr marL="285750" indent="0">
              <a:buNone/>
              <a:defRPr sz="1600" b="0" i="0">
                <a:latin typeface="Amazon Ember Display" panose="020F0603020204020204" pitchFamily="34" charset="0"/>
              </a:defRPr>
            </a:lvl2pPr>
            <a:lvl3pPr marL="628650" indent="0">
              <a:buNone/>
              <a:defRPr sz="1400" b="0" i="0">
                <a:latin typeface="Amazon Ember Display" panose="020F0603020204020204" pitchFamily="34" charset="0"/>
              </a:defRPr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CE1A54-1330-4A91-B63D-5CFA63F9FFDF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3474719" y="1743647"/>
            <a:ext cx="2377440" cy="369332"/>
          </a:xfrm>
        </p:spPr>
        <p:txBody>
          <a:bodyPr anchor="t"/>
          <a:lstStyle>
            <a:lvl1pPr marL="0" indent="0">
              <a:buNone/>
              <a:defRPr sz="2000" b="0" i="0">
                <a:solidFill>
                  <a:schemeClr val="accent1"/>
                </a:solidFill>
                <a:latin typeface="Amazon Ember Display" panose="020F06030202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49DC76-96C3-408F-9627-4D642BE1BDD7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3474719" y="2141554"/>
            <a:ext cx="2377440" cy="1064907"/>
          </a:xfrm>
        </p:spPr>
        <p:txBody>
          <a:bodyPr/>
          <a:lstStyle>
            <a:lvl1pPr marL="0" indent="0">
              <a:buNone/>
              <a:defRPr sz="1800" b="0" i="0">
                <a:latin typeface="Amazon Ember Display" panose="020F0603020204020204" pitchFamily="34" charset="0"/>
              </a:defRPr>
            </a:lvl1pPr>
            <a:lvl2pPr marL="285750" indent="0">
              <a:buNone/>
              <a:defRPr sz="1600" b="0" i="0">
                <a:latin typeface="Amazon Ember Display" panose="020F0603020204020204" pitchFamily="34" charset="0"/>
              </a:defRPr>
            </a:lvl2pPr>
            <a:lvl3pPr marL="628650" indent="0">
              <a:buNone/>
              <a:defRPr sz="1400" b="0" i="0">
                <a:latin typeface="Amazon Ember Display" panose="020F0603020204020204" pitchFamily="34" charset="0"/>
              </a:defRPr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EB7A6272-EB3F-49FE-8293-213DA74B26E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39839" y="1743647"/>
            <a:ext cx="2377440" cy="369332"/>
          </a:xfrm>
        </p:spPr>
        <p:txBody>
          <a:bodyPr anchor="t"/>
          <a:lstStyle>
            <a:lvl1pPr marL="0" indent="0">
              <a:buNone/>
              <a:defRPr sz="2000" b="0" i="0">
                <a:solidFill>
                  <a:schemeClr val="accent1"/>
                </a:solidFill>
                <a:latin typeface="Amazon Ember Display" panose="020F06030202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A4C7D216-B044-4089-8FA7-0E2598881E88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339840" y="2141554"/>
            <a:ext cx="2377440" cy="1064907"/>
          </a:xfrm>
        </p:spPr>
        <p:txBody>
          <a:bodyPr/>
          <a:lstStyle>
            <a:lvl1pPr marL="0" indent="0">
              <a:buNone/>
              <a:defRPr sz="1800" b="0" i="0">
                <a:latin typeface="Amazon Ember Display" panose="020F0603020204020204" pitchFamily="34" charset="0"/>
              </a:defRPr>
            </a:lvl1pPr>
            <a:lvl2pPr marL="285750" indent="0">
              <a:buNone/>
              <a:defRPr sz="1600" b="0" i="0">
                <a:latin typeface="Amazon Ember Display" panose="020F0603020204020204" pitchFamily="34" charset="0"/>
              </a:defRPr>
            </a:lvl2pPr>
            <a:lvl3pPr marL="628650" indent="0">
              <a:buNone/>
              <a:defRPr sz="1400" b="0" i="0">
                <a:latin typeface="Amazon Ember Display" panose="020F0603020204020204" pitchFamily="34" charset="0"/>
              </a:defRPr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4A70CBA4-9A7C-4AA6-80BD-DA7E39D565C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204960" y="1743647"/>
            <a:ext cx="2377440" cy="369332"/>
          </a:xfrm>
        </p:spPr>
        <p:txBody>
          <a:bodyPr anchor="t"/>
          <a:lstStyle>
            <a:lvl1pPr marL="0" indent="0">
              <a:buNone/>
              <a:defRPr sz="2000" b="0" i="0">
                <a:solidFill>
                  <a:schemeClr val="accent1"/>
                </a:solidFill>
                <a:latin typeface="Amazon Ember Display" panose="020F06030202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188FFD55-A15C-40BB-919A-289EBCA6F226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9204960" y="2141554"/>
            <a:ext cx="2377440" cy="1064907"/>
          </a:xfrm>
        </p:spPr>
        <p:txBody>
          <a:bodyPr/>
          <a:lstStyle>
            <a:lvl1pPr marL="0" indent="0">
              <a:buNone/>
              <a:defRPr sz="1800" b="0" i="0">
                <a:latin typeface="Amazon Ember Display" panose="020F0603020204020204" pitchFamily="34" charset="0"/>
              </a:defRPr>
            </a:lvl1pPr>
            <a:lvl2pPr marL="285750" indent="0">
              <a:buNone/>
              <a:defRPr sz="1600" b="0" i="0">
                <a:latin typeface="Amazon Ember Display" panose="020F0603020204020204" pitchFamily="34" charset="0"/>
              </a:defRPr>
            </a:lvl2pPr>
            <a:lvl3pPr marL="628650" indent="0">
              <a:buNone/>
              <a:defRPr sz="1400" b="0" i="0">
                <a:latin typeface="Amazon Ember Display" panose="020F0603020204020204" pitchFamily="34" charset="0"/>
              </a:defRPr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ADEB3A35-9813-4635-AE9D-3B9F6CA53160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2B958DF5-F549-8B46-95E0-C2CB36033BB5}" type="datetime1">
              <a:rPr lang="en-US" smtClean="0"/>
              <a:pPr/>
              <a:t>4/26/25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2617FC00-CD62-4B48-80A6-4E68401E960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1F0D3C1B-0D24-4BCA-810C-31D050008A6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9183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344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C643E-9D53-435F-9BF5-216545CC17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262" y="917577"/>
            <a:ext cx="10972800" cy="535531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defRPr sz="36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Picture with caption layout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0FD460-44A4-4368-BEE3-4B57384F2DA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10300" y="1714501"/>
            <a:ext cx="5372100" cy="4495798"/>
          </a:xfrm>
        </p:spPr>
        <p:txBody>
          <a:bodyPr>
            <a:noAutofit/>
          </a:bodyPr>
          <a:lstStyle>
            <a:lvl1pPr marL="0" indent="0">
              <a:buNone/>
              <a:defRPr sz="2400" b="0" i="0">
                <a:latin typeface="Amazon Ember Display" panose="020F0603020204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F8F45C-51B3-4A66-AF8A-1A15D1257108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09598" y="1714501"/>
            <a:ext cx="5372101" cy="313932"/>
          </a:xfrm>
        </p:spPr>
        <p:txBody>
          <a:bodyPr/>
          <a:lstStyle>
            <a:lvl1pPr marL="0" indent="0">
              <a:buNone/>
              <a:defRPr sz="1600" b="0" i="0">
                <a:latin typeface="Amazon Ember Display" panose="020F0603020204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Enter descriptive text here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AB3B1C-D783-464F-B951-6F802A18E6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96301397-8FE7-FB4B-82EE-58C288712F6D}" type="datetime1">
              <a:rPr lang="en-US" smtClean="0"/>
              <a:pPr/>
              <a:t>4/26/25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B0C078-A6D5-4C61-A732-EC72F4B2E5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FCB9B7-F1A6-4E7E-9A44-4A1BF91C8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8160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8265AB5E-77C0-1B4E-7AF6-71F73437182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53CAD519-9A88-CC6D-C64F-32781DE1286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4366830"/>
            <a:ext cx="6460998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>
                <a:solidFill>
                  <a:schemeClr val="tx2"/>
                </a:solidFill>
                <a:latin typeface="Amazon Ember Display" panose="020F06030202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AECD1BDB-3933-70D1-D0B1-585F679690F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5261981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>
                <a:solidFill>
                  <a:schemeClr val="tx2"/>
                </a:solidFill>
                <a:latin typeface="Amazon Ember Display" panose="020F0603020204020204" pitchFamily="34" charset="0"/>
              </a:defRPr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49BD2DDE-9CEA-E55B-45AC-E81DC0520AE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332014"/>
            <a:ext cx="6477002" cy="2308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000" b="0" i="0" cap="all" spc="300" baseline="0">
                <a:solidFill>
                  <a:schemeClr val="tx2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6F4339BC-5512-257D-D251-96C726B3928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5674769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 b="0" i="0">
                <a:solidFill>
                  <a:schemeClr val="tx2"/>
                </a:solidFill>
                <a:latin typeface="Amazon Ember Display" panose="020F0603020204020204" pitchFamily="34" charset="0"/>
              </a:defRPr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8E9AEE-EE0A-4511-286D-B7E92DB33387}"/>
              </a:ext>
            </a:extLst>
          </p:cNvPr>
          <p:cNvSpPr txBox="1"/>
          <p:nvPr userDrawn="1"/>
        </p:nvSpPr>
        <p:spPr>
          <a:xfrm>
            <a:off x="504476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b="0" i="0" dirty="0">
                <a:solidFill>
                  <a:schemeClr val="tx2"/>
                </a:solidFill>
                <a:latin typeface="Amazon Ember Display" panose="020F0603020204020204" pitchFamily="34" charset="0"/>
              </a:rPr>
              <a:t>© 2025, Amazon Web Services, Inc. or its affiliates. All rights reserved. Amazon Confidential and Trademark.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69DB8BB-A96F-21D2-BD02-CDCB6C03824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2686" y="5622947"/>
            <a:ext cx="979714" cy="58735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69315F-6BED-09F1-C555-D62EBCC2C2C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77246" y="3418321"/>
            <a:ext cx="6460999" cy="923330"/>
          </a:xfrm>
          <a:prstGeom prst="rect">
            <a:avLst/>
          </a:prstGeom>
        </p:spPr>
        <p:txBody>
          <a:bodyPr wrap="square" anchor="t" anchorCtr="0"/>
          <a:lstStyle>
            <a:lvl1pPr algn="l">
              <a:defRPr sz="6000" b="0" i="0">
                <a:solidFill>
                  <a:schemeClr val="tx2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Enter title</a:t>
            </a:r>
          </a:p>
        </p:txBody>
      </p:sp>
    </p:spTree>
    <p:extLst>
      <p:ext uri="{BB962C8B-B14F-4D97-AF65-F5344CB8AC3E}">
        <p14:creationId xmlns:p14="http://schemas.microsoft.com/office/powerpoint/2010/main" val="3105966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Screen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45DE8161-89FB-4C0E-91DC-BB077E8FD54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6857998"/>
          </a:xfrm>
          <a:solidFill>
            <a:schemeClr val="bg2"/>
          </a:solidFill>
        </p:spPr>
        <p:txBody>
          <a:bodyPr anchor="ctr">
            <a:noAutofit/>
          </a:bodyPr>
          <a:lstStyle>
            <a:lvl1pPr marL="0" indent="0" algn="ctr">
              <a:buNone/>
              <a:defRPr b="0" i="0">
                <a:latin typeface="Amazon Ember Display" panose="020F06030202040202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172873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logo wall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4B31D2-1E8A-4798-BD13-0606620FD0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262" y="914401"/>
            <a:ext cx="10972800" cy="535531"/>
          </a:xfrm>
          <a:prstGeom prst="rect">
            <a:avLst/>
          </a:prstGeom>
        </p:spPr>
        <p:txBody>
          <a:bodyPr/>
          <a:lstStyle>
            <a:lvl1pPr>
              <a:defRPr sz="36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Customer logo wall layout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046C62-58BE-4875-9CF1-988E9FBC80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C3A8789C-A0D1-A74F-A15D-501FE221905E}" type="datetime1">
              <a:rPr lang="en-US" smtClean="0"/>
              <a:pPr/>
              <a:t>4/26/25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9F8648-DA5C-4249-B315-5FCC6764F2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B4976B-D5E7-498C-99B5-7AA17CD10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7C4FF75-DBF1-4846-9B49-7424CC9B81D0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90841" y="2194560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 b="0" i="0">
                <a:solidFill>
                  <a:schemeClr val="tx2"/>
                </a:solidFill>
                <a:latin typeface="Amazon Ember Display" panose="020F0603020204020204" pitchFamily="34" charset="0"/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9" name="Content Placeholder 7">
            <a:extLst>
              <a:ext uri="{FF2B5EF4-FFF2-40B4-BE49-F238E27FC236}">
                <a16:creationId xmlns:a16="http://schemas.microsoft.com/office/drawing/2014/main" id="{AA3F6BBD-CD6D-4350-B54B-BE6A362B5E0C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572359" y="2194560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 b="0" i="0">
                <a:solidFill>
                  <a:schemeClr val="tx2"/>
                </a:solidFill>
                <a:latin typeface="Amazon Ember Display" panose="020F0603020204020204" pitchFamily="34" charset="0"/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F03249D0-599C-470C-AF38-A23174D881DA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718014" y="2194560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 b="0" i="0">
                <a:solidFill>
                  <a:schemeClr val="tx2"/>
                </a:solidFill>
                <a:latin typeface="Amazon Ember Display" panose="020F0603020204020204" pitchFamily="34" charset="0"/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1" name="Content Placeholder 7">
            <a:extLst>
              <a:ext uri="{FF2B5EF4-FFF2-40B4-BE49-F238E27FC236}">
                <a16:creationId xmlns:a16="http://schemas.microsoft.com/office/drawing/2014/main" id="{494B0474-3C2B-4A1F-847C-77DB62476761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645187" y="2194560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 b="0" i="0">
                <a:solidFill>
                  <a:schemeClr val="tx2"/>
                </a:solidFill>
                <a:latin typeface="Amazon Ember Display" panose="020F0603020204020204" pitchFamily="34" charset="0"/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2" name="Content Placeholder 7">
            <a:extLst>
              <a:ext uri="{FF2B5EF4-FFF2-40B4-BE49-F238E27FC236}">
                <a16:creationId xmlns:a16="http://schemas.microsoft.com/office/drawing/2014/main" id="{6B3D3A2C-F2FE-4E58-9179-32ACA63A87E0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790841" y="4059936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 b="0" i="0">
                <a:solidFill>
                  <a:schemeClr val="tx2"/>
                </a:solidFill>
                <a:latin typeface="Amazon Ember Display" panose="020F0603020204020204" pitchFamily="34" charset="0"/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3" name="Content Placeholder 7">
            <a:extLst>
              <a:ext uri="{FF2B5EF4-FFF2-40B4-BE49-F238E27FC236}">
                <a16:creationId xmlns:a16="http://schemas.microsoft.com/office/drawing/2014/main" id="{D9DA6D6E-7CB2-43EC-A618-77FD5AC68695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9572359" y="4059936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 b="0" i="0">
                <a:solidFill>
                  <a:schemeClr val="tx2"/>
                </a:solidFill>
                <a:latin typeface="Amazon Ember Display" panose="020F0603020204020204" pitchFamily="34" charset="0"/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4" name="Content Placeholder 7">
            <a:extLst>
              <a:ext uri="{FF2B5EF4-FFF2-40B4-BE49-F238E27FC236}">
                <a16:creationId xmlns:a16="http://schemas.microsoft.com/office/drawing/2014/main" id="{DD3BB708-38D6-4216-8681-62B5B1293221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3718014" y="4059936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 b="0" i="0">
                <a:solidFill>
                  <a:schemeClr val="tx2"/>
                </a:solidFill>
                <a:latin typeface="Amazon Ember Display" panose="020F0603020204020204" pitchFamily="34" charset="0"/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5" name="Content Placeholder 7">
            <a:extLst>
              <a:ext uri="{FF2B5EF4-FFF2-40B4-BE49-F238E27FC236}">
                <a16:creationId xmlns:a16="http://schemas.microsoft.com/office/drawing/2014/main" id="{D95B1CF7-30AD-446D-BB48-437779BB20A2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6645187" y="4059936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 b="0" i="0">
                <a:solidFill>
                  <a:schemeClr val="tx2"/>
                </a:solidFill>
                <a:latin typeface="Amazon Ember Display" panose="020F0603020204020204" pitchFamily="34" charset="0"/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</p:spTree>
    <p:extLst>
      <p:ext uri="{BB962C8B-B14F-4D97-AF65-F5344CB8AC3E}">
        <p14:creationId xmlns:p14="http://schemas.microsoft.com/office/powerpoint/2010/main" val="2855344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A4C8A-667C-40C7-9A6D-BA3F977C5F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262" y="914401"/>
            <a:ext cx="10972800" cy="535531"/>
          </a:xfrm>
          <a:prstGeom prst="rect">
            <a:avLst/>
          </a:prstGeom>
        </p:spPr>
        <p:txBody>
          <a:bodyPr/>
          <a:lstStyle>
            <a:lvl1pPr>
              <a:defRPr sz="36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Two-column with bullets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10331E-4F8F-4DEC-91C1-F631560E660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09600" y="1714500"/>
            <a:ext cx="5248274" cy="2342180"/>
          </a:xfrm>
        </p:spPr>
        <p:txBody>
          <a:bodyPr/>
          <a:lstStyle>
            <a:lvl1pPr marL="342900" indent="-342900">
              <a:buFont typeface="Arial" panose="020B0604020202020204" pitchFamily="34" charset="0"/>
              <a:buChar char="•"/>
              <a:defRPr sz="2400" b="0" i="0">
                <a:latin typeface="Amazon Ember Display" panose="020F0603020204020204" pitchFamily="34" charset="0"/>
              </a:defRPr>
            </a:lvl1pPr>
            <a:lvl2pPr marL="628650" indent="-342900">
              <a:buFont typeface="Arial" panose="020B0604020202020204" pitchFamily="34" charset="0"/>
              <a:buChar char="•"/>
              <a:defRPr sz="2000" b="0" i="0">
                <a:latin typeface="Amazon Ember Display" panose="020F0603020204020204" pitchFamily="34" charset="0"/>
              </a:defRPr>
            </a:lvl2pPr>
            <a:lvl3pPr marL="914400" indent="-285750">
              <a:buFont typeface="Arial" panose="020B0604020202020204" pitchFamily="34" charset="0"/>
              <a:buChar char="•"/>
              <a:defRPr sz="1800" b="0" i="0">
                <a:latin typeface="Amazon Ember Display" panose="020F0603020204020204" pitchFamily="34" charset="0"/>
              </a:defRPr>
            </a:lvl3pPr>
            <a:lvl4pPr marL="1144588" indent="-285750">
              <a:buFont typeface="Arial" panose="020B0604020202020204" pitchFamily="34" charset="0"/>
              <a:buChar char="•"/>
              <a:defRPr sz="1600" b="0" i="0">
                <a:latin typeface="Amazon Ember Display" panose="020F0603020204020204" pitchFamily="34" charset="0"/>
              </a:defRPr>
            </a:lvl4pPr>
            <a:lvl5pPr marL="1316038" indent="-285750">
              <a:buFont typeface="Arial" panose="020B0604020202020204" pitchFamily="34" charset="0"/>
              <a:buChar char="•"/>
              <a:defRPr sz="1600" b="0" i="0">
                <a:latin typeface="Amazon Ember Display" panose="020F0603020204020204" pitchFamily="34" charset="0"/>
              </a:defRPr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72257F-5E84-444A-B9C4-CCB856025EB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334125" y="1714500"/>
            <a:ext cx="5248276" cy="2342180"/>
          </a:xfrm>
        </p:spPr>
        <p:txBody>
          <a:bodyPr/>
          <a:lstStyle>
            <a:lvl1pPr marL="342900" indent="-342900">
              <a:buFont typeface="Arial" panose="020B0604020202020204" pitchFamily="34" charset="0"/>
              <a:buChar char="•"/>
              <a:defRPr sz="2400" b="0" i="0">
                <a:latin typeface="Amazon Ember Display" panose="020F0603020204020204" pitchFamily="34" charset="0"/>
              </a:defRPr>
            </a:lvl1pPr>
            <a:lvl2pPr marL="628650" indent="-342900">
              <a:buFont typeface="Arial" panose="020B0604020202020204" pitchFamily="34" charset="0"/>
              <a:buChar char="•"/>
              <a:defRPr sz="2000" b="0" i="0">
                <a:latin typeface="Amazon Ember Display" panose="020F0603020204020204" pitchFamily="34" charset="0"/>
              </a:defRPr>
            </a:lvl2pPr>
            <a:lvl3pPr marL="914400" indent="-285750">
              <a:buFont typeface="Arial" panose="020B0604020202020204" pitchFamily="34" charset="0"/>
              <a:buChar char="•"/>
              <a:defRPr sz="1800" b="0" i="0">
                <a:latin typeface="Amazon Ember Display" panose="020F0603020204020204" pitchFamily="34" charset="0"/>
              </a:defRPr>
            </a:lvl3pPr>
            <a:lvl4pPr marL="1144588" indent="-285750">
              <a:buFont typeface="Arial" panose="020B0604020202020204" pitchFamily="34" charset="0"/>
              <a:buChar char="•"/>
              <a:defRPr sz="1600" b="0" i="0">
                <a:latin typeface="Amazon Ember Display" panose="020F0603020204020204" pitchFamily="34" charset="0"/>
              </a:defRPr>
            </a:lvl4pPr>
            <a:lvl5pPr marL="1316038" indent="-285750">
              <a:buFont typeface="Arial" panose="020B0604020202020204" pitchFamily="34" charset="0"/>
              <a:buChar char="•"/>
              <a:defRPr sz="1600" b="0" i="0">
                <a:latin typeface="Amazon Ember Display" panose="020F0603020204020204" pitchFamily="34" charset="0"/>
              </a:defRPr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285F99-D5A6-480F-A674-A76B919456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9C031CC3-E800-D94E-ACE2-59E99B1146F6}" type="datetime1">
              <a:rPr lang="en-US" smtClean="0"/>
              <a:pPr/>
              <a:t>4/26/25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6AC62E-3DD2-43DB-9AAA-009DDB88F8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B9EF5C-832F-4F15-B95C-60157E7BD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5275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A4C8A-667C-40C7-9A6D-BA3F977C5F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262" y="914401"/>
            <a:ext cx="10972800" cy="535531"/>
          </a:xfrm>
          <a:prstGeom prst="rect">
            <a:avLst/>
          </a:prstGeom>
        </p:spPr>
        <p:txBody>
          <a:bodyPr/>
          <a:lstStyle>
            <a:lvl1pPr>
              <a:defRPr sz="36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Two-column with subtitle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10331E-4F8F-4DEC-91C1-F631560E660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09600" y="2133600"/>
            <a:ext cx="5248274" cy="2317558"/>
          </a:xfrm>
        </p:spPr>
        <p:txBody>
          <a:bodyPr/>
          <a:lstStyle>
            <a:lvl1pPr marL="0" indent="0">
              <a:spcAft>
                <a:spcPts val="1800"/>
              </a:spcAft>
              <a:buNone/>
              <a:defRPr sz="2400" b="0" i="0">
                <a:latin typeface="Amazon Ember Display" panose="020F0603020204020204" pitchFamily="34" charset="0"/>
              </a:defRPr>
            </a:lvl1pPr>
            <a:lvl2pPr marL="285750" indent="0">
              <a:spcAft>
                <a:spcPts val="1800"/>
              </a:spcAft>
              <a:buNone/>
              <a:defRPr sz="2000" b="0" i="0">
                <a:latin typeface="Amazon Ember Display" panose="020F0603020204020204" pitchFamily="34" charset="0"/>
              </a:defRPr>
            </a:lvl2pPr>
            <a:lvl3pPr marL="628650" indent="0">
              <a:spcAft>
                <a:spcPts val="1800"/>
              </a:spcAft>
              <a:buNone/>
              <a:defRPr sz="1800" b="0" i="0">
                <a:latin typeface="Amazon Ember Display" panose="020F0603020204020204" pitchFamily="34" charset="0"/>
              </a:defRPr>
            </a:lvl3pPr>
            <a:lvl4pPr marL="914400" indent="0">
              <a:spcAft>
                <a:spcPts val="1800"/>
              </a:spcAft>
              <a:buNone/>
              <a:defRPr sz="1600" b="0" i="0">
                <a:latin typeface="Amazon Ember Display" panose="020F0603020204020204" pitchFamily="34" charset="0"/>
              </a:defRPr>
            </a:lvl4pPr>
            <a:lvl5pPr marL="1143000" indent="0">
              <a:spcAft>
                <a:spcPts val="1800"/>
              </a:spcAft>
              <a:buNone/>
              <a:defRPr sz="1600" b="0" i="0">
                <a:latin typeface="Amazon Ember Display" panose="020F0603020204020204" pitchFamily="34" charset="0"/>
              </a:defRPr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72257F-5E84-444A-B9C4-CCB856025EB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334125" y="2133598"/>
            <a:ext cx="5248276" cy="2317558"/>
          </a:xfrm>
        </p:spPr>
        <p:txBody>
          <a:bodyPr/>
          <a:lstStyle>
            <a:lvl1pPr marL="0" indent="0">
              <a:spcAft>
                <a:spcPts val="1800"/>
              </a:spcAft>
              <a:buNone/>
              <a:defRPr sz="2400" b="0" i="0">
                <a:latin typeface="Amazon Ember Display" panose="020F0603020204020204" pitchFamily="34" charset="0"/>
              </a:defRPr>
            </a:lvl1pPr>
            <a:lvl2pPr marL="285750" indent="0">
              <a:spcAft>
                <a:spcPts val="1800"/>
              </a:spcAft>
              <a:buNone/>
              <a:defRPr sz="2000" b="0" i="0">
                <a:latin typeface="Amazon Ember Display" panose="020F0603020204020204" pitchFamily="34" charset="0"/>
              </a:defRPr>
            </a:lvl2pPr>
            <a:lvl3pPr marL="628650" indent="0">
              <a:spcAft>
                <a:spcPts val="1800"/>
              </a:spcAft>
              <a:buNone/>
              <a:defRPr sz="1800" b="0" i="0">
                <a:latin typeface="Amazon Ember Display" panose="020F0603020204020204" pitchFamily="34" charset="0"/>
              </a:defRPr>
            </a:lvl3pPr>
            <a:lvl4pPr marL="914400" indent="0">
              <a:spcAft>
                <a:spcPts val="1800"/>
              </a:spcAft>
              <a:buNone/>
              <a:defRPr sz="1600" b="0" i="0">
                <a:latin typeface="Amazon Ember Display" panose="020F0603020204020204" pitchFamily="34" charset="0"/>
              </a:defRPr>
            </a:lvl4pPr>
            <a:lvl5pPr marL="1143000" indent="0">
              <a:spcAft>
                <a:spcPts val="1800"/>
              </a:spcAft>
              <a:buNone/>
              <a:defRPr sz="1600" b="0" i="0">
                <a:latin typeface="Amazon Ember Display" panose="020F0603020204020204" pitchFamily="34" charset="0"/>
              </a:defRPr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9D7037-6014-41C7-AAA4-041F7B6E510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5" y="1455968"/>
            <a:ext cx="10972800" cy="341632"/>
          </a:xfrm>
        </p:spPr>
        <p:txBody>
          <a:bodyPr/>
          <a:lstStyle>
            <a:lvl1pPr marL="0" indent="0">
              <a:buNone/>
              <a:defRPr lang="en-US" sz="1800" b="0" i="0" kern="1200" cap="none" spc="0" baseline="0" dirty="0">
                <a:solidFill>
                  <a:schemeClr val="tx2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SzPct val="90000"/>
              <a:buFont typeface="Arial" panose="020B0604020202020204" pitchFamily="34" charset="0"/>
              <a:buNone/>
            </a:pPr>
            <a:r>
              <a:rPr lang="en-US" dirty="0"/>
              <a:t>Enter subtitle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7882DCB-3FBB-4107-96D9-358054987DA9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344B5C68-7AAF-714C-BA5C-79EE2A2BF521}" type="datetime1">
              <a:rPr lang="en-US" smtClean="0"/>
              <a:pPr/>
              <a:t>4/26/25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E50B923-C7E4-4160-8DCE-6199F6C430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6778C9A-1C98-4EC3-A992-895A3DF0E6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9362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840">
          <p15:clr>
            <a:srgbClr val="9FCC3B"/>
          </p15:clr>
        </p15:guide>
        <p15:guide id="3" orient="horz" pos="1128">
          <p15:clr>
            <a:srgbClr val="9FCC3B"/>
          </p15:clr>
        </p15:guide>
        <p15:guide id="4" orient="horz" pos="1344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, Subtitle,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A4C8A-667C-40C7-9A6D-BA3F977C5F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262" y="914401"/>
            <a:ext cx="10972800" cy="535531"/>
          </a:xfrm>
          <a:prstGeom prst="rect">
            <a:avLst/>
          </a:prstGeom>
        </p:spPr>
        <p:txBody>
          <a:bodyPr/>
          <a:lstStyle>
            <a:lvl1pPr>
              <a:defRPr sz="36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Two-column, subtitle, bullets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10331E-4F8F-4DEC-91C1-F631560E660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09600" y="2133601"/>
            <a:ext cx="5248274" cy="2342180"/>
          </a:xfrm>
        </p:spPr>
        <p:txBody>
          <a:bodyPr/>
          <a:lstStyle>
            <a:lvl1pPr marL="342900" indent="-342900">
              <a:buFont typeface="Arial" panose="020B0604020202020204" pitchFamily="34" charset="0"/>
              <a:buChar char="•"/>
              <a:defRPr sz="2400" b="0" i="0">
                <a:latin typeface="Amazon Ember Display" panose="020F0603020204020204" pitchFamily="34" charset="0"/>
              </a:defRPr>
            </a:lvl1pPr>
            <a:lvl2pPr marL="628650" indent="-342900">
              <a:buFont typeface="Arial" panose="020B0604020202020204" pitchFamily="34" charset="0"/>
              <a:buChar char="•"/>
              <a:defRPr sz="2000" b="0" i="0">
                <a:latin typeface="Amazon Ember Display" panose="020F0603020204020204" pitchFamily="34" charset="0"/>
              </a:defRPr>
            </a:lvl2pPr>
            <a:lvl3pPr marL="914400" indent="-285750">
              <a:buFont typeface="Arial" panose="020B0604020202020204" pitchFamily="34" charset="0"/>
              <a:buChar char="•"/>
              <a:defRPr sz="1800" b="0" i="0">
                <a:latin typeface="Amazon Ember Display" panose="020F0603020204020204" pitchFamily="34" charset="0"/>
              </a:defRPr>
            </a:lvl3pPr>
            <a:lvl4pPr marL="1144588" indent="-285750">
              <a:buFont typeface="Arial" panose="020B0604020202020204" pitchFamily="34" charset="0"/>
              <a:buChar char="•"/>
              <a:defRPr sz="1600" b="0" i="0">
                <a:latin typeface="Amazon Ember Display" panose="020F0603020204020204" pitchFamily="34" charset="0"/>
              </a:defRPr>
            </a:lvl4pPr>
            <a:lvl5pPr marL="1316038" indent="-285750">
              <a:buFont typeface="Arial" panose="020B0604020202020204" pitchFamily="34" charset="0"/>
              <a:buChar char="•"/>
              <a:defRPr sz="1600" b="0" i="0">
                <a:latin typeface="Amazon Ember Display" panose="020F0603020204020204" pitchFamily="34" charset="0"/>
              </a:defRPr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72257F-5E84-444A-B9C4-CCB856025EB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334125" y="2133600"/>
            <a:ext cx="5248276" cy="2342180"/>
          </a:xfrm>
        </p:spPr>
        <p:txBody>
          <a:bodyPr/>
          <a:lstStyle>
            <a:lvl1pPr marL="342900" indent="-342900">
              <a:buFont typeface="Arial" panose="020B0604020202020204" pitchFamily="34" charset="0"/>
              <a:buChar char="•"/>
              <a:defRPr sz="2400" b="0" i="0">
                <a:latin typeface="Amazon Ember Display" panose="020F0603020204020204" pitchFamily="34" charset="0"/>
              </a:defRPr>
            </a:lvl1pPr>
            <a:lvl2pPr marL="628650" indent="-342900">
              <a:buFont typeface="Arial" panose="020B0604020202020204" pitchFamily="34" charset="0"/>
              <a:buChar char="•"/>
              <a:defRPr sz="2000" b="0" i="0">
                <a:latin typeface="Amazon Ember Display" panose="020F0603020204020204" pitchFamily="34" charset="0"/>
              </a:defRPr>
            </a:lvl2pPr>
            <a:lvl3pPr marL="914400" indent="-285750">
              <a:buFont typeface="Arial" panose="020B0604020202020204" pitchFamily="34" charset="0"/>
              <a:buChar char="•"/>
              <a:defRPr sz="1800" b="0" i="0">
                <a:latin typeface="Amazon Ember Display" panose="020F0603020204020204" pitchFamily="34" charset="0"/>
              </a:defRPr>
            </a:lvl3pPr>
            <a:lvl4pPr marL="1144588" indent="-285750">
              <a:buFont typeface="Arial" panose="020B0604020202020204" pitchFamily="34" charset="0"/>
              <a:buChar char="•"/>
              <a:defRPr sz="1600" b="0" i="0">
                <a:latin typeface="Amazon Ember Display" panose="020F0603020204020204" pitchFamily="34" charset="0"/>
              </a:defRPr>
            </a:lvl4pPr>
            <a:lvl5pPr marL="1316038" indent="-285750">
              <a:buFont typeface="Arial" panose="020B0604020202020204" pitchFamily="34" charset="0"/>
              <a:buChar char="•"/>
              <a:defRPr sz="1600" b="0" i="0">
                <a:latin typeface="Amazon Ember Display" panose="020F0603020204020204" pitchFamily="34" charset="0"/>
              </a:defRPr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848919E-8A8C-4C90-854E-20FDD2FCCD9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5" y="1455968"/>
            <a:ext cx="10972800" cy="341632"/>
          </a:xfrm>
        </p:spPr>
        <p:txBody>
          <a:bodyPr/>
          <a:lstStyle>
            <a:lvl1pPr marL="0" indent="0">
              <a:buNone/>
              <a:defRPr lang="en-US" sz="1800" b="0" i="0" kern="1200" cap="none" spc="0" baseline="0" dirty="0">
                <a:solidFill>
                  <a:schemeClr val="tx2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SzPct val="90000"/>
              <a:buFont typeface="Arial" panose="020B0604020202020204" pitchFamily="34" charset="0"/>
              <a:buNone/>
            </a:pPr>
            <a:r>
              <a:rPr lang="en-US" dirty="0"/>
              <a:t>Enter subtitle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FEA9DE9-1720-43CB-BEB4-4A471EA86C1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122D055C-F955-814B-8E36-6633B2B2BF72}" type="datetime1">
              <a:rPr lang="en-US" smtClean="0"/>
              <a:pPr/>
              <a:t>4/26/25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644196F-CE34-473D-A802-821F7968F21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F4E16D6-76D0-4B95-931F-9F32F34A84E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0544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840">
          <p15:clr>
            <a:srgbClr val="9FCC3B"/>
          </p15:clr>
        </p15:guide>
        <p15:guide id="3" orient="horz" pos="1128">
          <p15:clr>
            <a:srgbClr val="9FCC3B"/>
          </p15:clr>
        </p15:guide>
        <p15:guide id="4" orient="horz" pos="1344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826B4EB-F6CC-4C37-3CA9-1BCB13DA1DF9}"/>
              </a:ext>
            </a:extLst>
          </p:cNvPr>
          <p:cNvSpPr/>
          <p:nvPr userDrawn="1"/>
        </p:nvSpPr>
        <p:spPr>
          <a:xfrm>
            <a:off x="512956" y="512957"/>
            <a:ext cx="11159444" cy="5697344"/>
          </a:xfrm>
          <a:prstGeom prst="roundRect">
            <a:avLst>
              <a:gd name="adj" fmla="val 1733"/>
            </a:avLst>
          </a:prstGeom>
          <a:solidFill>
            <a:srgbClr val="EBF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endParaRPr lang="en-US" b="0" i="0" dirty="0" err="1">
              <a:solidFill>
                <a:schemeClr val="tx1"/>
              </a:solidFill>
              <a:latin typeface="Amazon Ember Display" panose="020F0603020204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117ECE-DA96-4373-B8B2-4E847C5ACB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40082" y="1975199"/>
            <a:ext cx="8067261" cy="1920526"/>
          </a:xfrm>
          <a:prstGeom prst="rect">
            <a:avLst/>
          </a:prstGeom>
        </p:spPr>
        <p:txBody>
          <a:bodyPr lIns="91440" rIns="0" anchor="b" anchorCtr="0"/>
          <a:lstStyle>
            <a:lvl1pPr>
              <a:defRPr sz="44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Enter quote here. Reposition quote mark graphics to frame the quote.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CC38951-92FB-41A4-A9D4-F3B7D3577EC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40082" y="4127500"/>
            <a:ext cx="8067261" cy="369332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sz="2000" b="0" i="0">
                <a:latin typeface="Amazon Ember Display" panose="020F0603020204020204" pitchFamily="34" charset="0"/>
              </a:defRPr>
            </a:lvl1pPr>
          </a:lstStyle>
          <a:p>
            <a:pPr lvl="0"/>
            <a:r>
              <a:rPr lang="en-US" dirty="0"/>
              <a:t>Quoted person’s name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11DEF90-4BC7-4449-B8ED-B9BEFD74704A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82BEA218-CD6F-B44E-B26C-C64BF244E0F0}" type="datetime1">
              <a:rPr lang="en-US" smtClean="0"/>
              <a:pPr/>
              <a:t>4/26/25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0F1DAA-08EC-40A3-9CC6-57B8099A6FAA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D867C9-C0CC-45E6-BDB6-5AAA8DF8A9C3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3442E0A2-8098-1B6F-94F7-A9E27EC775E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540082" y="4496832"/>
            <a:ext cx="8067261" cy="313932"/>
          </a:xfrm>
        </p:spPr>
        <p:txBody>
          <a:bodyPr/>
          <a:lstStyle>
            <a:lvl1pPr marL="0" indent="0">
              <a:buNone/>
              <a:defRPr sz="1600" b="0" i="0">
                <a:latin typeface="Amazon Ember Display" panose="020F0603020204020204" pitchFamily="34" charset="0"/>
              </a:defRPr>
            </a:lvl1pPr>
          </a:lstStyle>
          <a:p>
            <a:pPr lvl="0"/>
            <a:r>
              <a:rPr lang="en-US" dirty="0"/>
              <a:t>Quoted person’s affiliation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061DE8E-6B1F-49ED-9610-31027D9B77D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65928" y="1942480"/>
            <a:ext cx="398998" cy="338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678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248">
          <p15:clr>
            <a:srgbClr val="FBAE40"/>
          </p15:clr>
        </p15:guide>
        <p15:guide id="2" orient="horz" pos="2592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Gradi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5B6475A-312A-4920-A448-D3119241BF5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1117ECE-DA96-4373-B8B2-4E847C5ACB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40082" y="1975199"/>
            <a:ext cx="8067261" cy="1920526"/>
          </a:xfrm>
          <a:prstGeom prst="rect">
            <a:avLst/>
          </a:prstGeom>
        </p:spPr>
        <p:txBody>
          <a:bodyPr lIns="91440" anchor="b" anchorCtr="0"/>
          <a:lstStyle>
            <a:lvl1pPr>
              <a:defRPr sz="44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Enter quote here. Reposition quote mark graphics to frame the quote.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CC38951-92FB-41A4-A9D4-F3B7D3577EC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40082" y="4127500"/>
            <a:ext cx="8067261" cy="369332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sz="2000" b="0" i="0">
                <a:latin typeface="Amazon Ember Display" panose="020F0603020204020204" pitchFamily="34" charset="0"/>
              </a:defRPr>
            </a:lvl1pPr>
          </a:lstStyle>
          <a:p>
            <a:pPr lvl="0"/>
            <a:r>
              <a:rPr lang="en-US" dirty="0"/>
              <a:t>Quoted person’s name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C436BC0-B224-4E6F-99AF-155A3657C05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540082" y="4496832"/>
            <a:ext cx="8067261" cy="313932"/>
          </a:xfrm>
        </p:spPr>
        <p:txBody>
          <a:bodyPr/>
          <a:lstStyle>
            <a:lvl1pPr marL="0" indent="0">
              <a:buNone/>
              <a:defRPr sz="1600" b="0" i="0">
                <a:latin typeface="Amazon Ember Display" panose="020F0603020204020204" pitchFamily="34" charset="0"/>
              </a:defRPr>
            </a:lvl1pPr>
          </a:lstStyle>
          <a:p>
            <a:pPr lvl="0"/>
            <a:r>
              <a:rPr lang="en-US" dirty="0"/>
              <a:t>Quoted person’s affiliation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11DEF90-4BC7-4449-B8ED-B9BEFD74704A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82BEA218-CD6F-B44E-B26C-C64BF244E0F0}" type="datetime1">
              <a:rPr lang="en-US" smtClean="0"/>
              <a:pPr/>
              <a:t>4/26/25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0F1DAA-08EC-40A3-9CC6-57B8099A6FAA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D867C9-C0CC-45E6-BDB6-5AAA8DF8A9C3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A9F35CF-0293-AD03-12BE-0AD2771A7530}"/>
              </a:ext>
            </a:extLst>
          </p:cNvPr>
          <p:cNvSpPr txBox="1"/>
          <p:nvPr userDrawn="1"/>
        </p:nvSpPr>
        <p:spPr>
          <a:xfrm>
            <a:off x="1141084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b="0" i="0" dirty="0">
                <a:solidFill>
                  <a:schemeClr val="tx2"/>
                </a:solidFill>
                <a:latin typeface="Amazon Ember Display" panose="020F0603020204020204" pitchFamily="34" charset="0"/>
              </a:rPr>
              <a:t>© 2025, Amazon Web Services, Inc. or its affiliates. All rights reserved. Amazon Confidential and Trademark.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5E86E16-D3C5-9BCB-7BE2-1CA4299DCF6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95" y="6338002"/>
            <a:ext cx="365760" cy="21904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925287C-25B0-64C0-57CE-B3ACA784D0F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65928" y="1942480"/>
            <a:ext cx="398998" cy="338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116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248">
          <p15:clr>
            <a:srgbClr val="FBAE40"/>
          </p15:clr>
        </p15:guide>
        <p15:guide id="2" orient="horz" pos="2592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Gradi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BC6D9BD-DEEA-4A7B-C871-4536799F034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1117ECE-DA96-4373-B8B2-4E847C5ACB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40082" y="1975199"/>
            <a:ext cx="8067261" cy="1920526"/>
          </a:xfrm>
          <a:prstGeom prst="rect">
            <a:avLst/>
          </a:prstGeom>
        </p:spPr>
        <p:txBody>
          <a:bodyPr lIns="91440" anchor="b" anchorCtr="0"/>
          <a:lstStyle>
            <a:lvl1pPr>
              <a:defRPr sz="44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Enter quote here. Reposition quote mark graphics to frame the quote.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CC38951-92FB-41A4-A9D4-F3B7D3577EC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40082" y="4127500"/>
            <a:ext cx="8067261" cy="369332"/>
          </a:xfrm>
        </p:spPr>
        <p:txBody>
          <a:bodyPr lIns="91440"/>
          <a:lstStyle>
            <a:lvl1pPr marL="0" indent="0">
              <a:spcAft>
                <a:spcPts val="0"/>
              </a:spcAft>
              <a:buNone/>
              <a:defRPr sz="2000" b="0" i="0">
                <a:latin typeface="Amazon Ember Display" panose="020F0603020204020204" pitchFamily="34" charset="0"/>
              </a:defRPr>
            </a:lvl1pPr>
          </a:lstStyle>
          <a:p>
            <a:pPr lvl="0"/>
            <a:r>
              <a:rPr lang="en-US" dirty="0"/>
              <a:t>Quoted person’s name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C436BC0-B224-4E6F-99AF-155A3657C05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540082" y="4496832"/>
            <a:ext cx="8067261" cy="313932"/>
          </a:xfrm>
        </p:spPr>
        <p:txBody>
          <a:bodyPr lIns="91440"/>
          <a:lstStyle>
            <a:lvl1pPr marL="0" indent="0">
              <a:buNone/>
              <a:defRPr sz="1600" b="0" i="0">
                <a:latin typeface="Amazon Ember Display" panose="020F0603020204020204" pitchFamily="34" charset="0"/>
              </a:defRPr>
            </a:lvl1pPr>
          </a:lstStyle>
          <a:p>
            <a:pPr lvl="0"/>
            <a:r>
              <a:rPr lang="en-US" dirty="0"/>
              <a:t>Quoted person’s affiliation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11DEF90-4BC7-4449-B8ED-B9BEFD74704A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82BEA218-CD6F-B44E-B26C-C64BF244E0F0}" type="datetime1">
              <a:rPr lang="en-US" smtClean="0"/>
              <a:pPr/>
              <a:t>4/26/25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0F1DAA-08EC-40A3-9CC6-57B8099A6FAA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D867C9-C0CC-45E6-BDB6-5AAA8DF8A9C3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9FA2AE2-2071-6FBA-C0DF-DC91D9C45E81}"/>
              </a:ext>
            </a:extLst>
          </p:cNvPr>
          <p:cNvSpPr txBox="1"/>
          <p:nvPr userDrawn="1"/>
        </p:nvSpPr>
        <p:spPr>
          <a:xfrm>
            <a:off x="1141084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b="0" i="0" dirty="0">
                <a:solidFill>
                  <a:schemeClr val="tx2"/>
                </a:solidFill>
                <a:latin typeface="Amazon Ember Display" panose="020F0603020204020204" pitchFamily="34" charset="0"/>
              </a:rPr>
              <a:t>© 2025, Amazon Web Services, Inc. or its affiliates. All rights reserved. Amazon Confidential and Trademark.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0CE3C06-636B-539A-57AF-295DAA75FFA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95" y="6338002"/>
            <a:ext cx="365760" cy="2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527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248">
          <p15:clr>
            <a:srgbClr val="FBAE40"/>
          </p15:clr>
        </p15:guide>
        <p15:guide id="2" orient="horz" pos="2592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Gradi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D91062C-933C-ED0F-B73C-DC245E7FAF1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21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1117ECE-DA96-4373-B8B2-4E847C5ACB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40082" y="1975199"/>
            <a:ext cx="8067261" cy="1920526"/>
          </a:xfrm>
          <a:prstGeom prst="rect">
            <a:avLst/>
          </a:prstGeom>
        </p:spPr>
        <p:txBody>
          <a:bodyPr lIns="91440" anchor="b" anchorCtr="0"/>
          <a:lstStyle>
            <a:lvl1pPr>
              <a:defRPr sz="44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Enter quote here. Reposition quote mark graphics to frame the quote.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CC38951-92FB-41A4-A9D4-F3B7D3577EC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40082" y="4127500"/>
            <a:ext cx="8067261" cy="369332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sz="2000" b="0" i="0">
                <a:latin typeface="Amazon Ember Display" panose="020F0603020204020204" pitchFamily="34" charset="0"/>
              </a:defRPr>
            </a:lvl1pPr>
          </a:lstStyle>
          <a:p>
            <a:pPr lvl="0"/>
            <a:r>
              <a:rPr lang="en-US" dirty="0"/>
              <a:t>Quoted person’s name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C436BC0-B224-4E6F-99AF-155A3657C05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540082" y="4496832"/>
            <a:ext cx="8067261" cy="313932"/>
          </a:xfrm>
        </p:spPr>
        <p:txBody>
          <a:bodyPr/>
          <a:lstStyle>
            <a:lvl1pPr marL="0" indent="0">
              <a:buNone/>
              <a:defRPr sz="1600" b="0" i="0">
                <a:latin typeface="Amazon Ember Display" panose="020F0603020204020204" pitchFamily="34" charset="0"/>
              </a:defRPr>
            </a:lvl1pPr>
          </a:lstStyle>
          <a:p>
            <a:pPr lvl="0"/>
            <a:r>
              <a:rPr lang="en-US" dirty="0"/>
              <a:t>Quoted person’s affiliation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11DEF90-4BC7-4449-B8ED-B9BEFD74704A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82BEA218-CD6F-B44E-B26C-C64BF244E0F0}" type="datetime1">
              <a:rPr lang="en-US" smtClean="0"/>
              <a:pPr/>
              <a:t>4/26/25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0F1DAA-08EC-40A3-9CC6-57B8099A6FAA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D867C9-C0CC-45E6-BDB6-5AAA8DF8A9C3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F74E9CC-3075-EE68-DD01-BF810D0A2E59}"/>
              </a:ext>
            </a:extLst>
          </p:cNvPr>
          <p:cNvSpPr txBox="1"/>
          <p:nvPr userDrawn="1"/>
        </p:nvSpPr>
        <p:spPr>
          <a:xfrm>
            <a:off x="1141084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b="0" i="0" dirty="0">
                <a:solidFill>
                  <a:schemeClr val="tx2"/>
                </a:solidFill>
                <a:latin typeface="Amazon Ember Display" panose="020F0603020204020204" pitchFamily="34" charset="0"/>
              </a:rPr>
              <a:t>© 2025, Amazon Web Services, Inc. or its affiliates. All rights reserved. Amazon Confidential and Trademark.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0573292-B887-5760-95C0-AEDAC62EB34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95" y="6338002"/>
            <a:ext cx="365760" cy="2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386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248">
          <p15:clr>
            <a:srgbClr val="FBAE40"/>
          </p15:clr>
        </p15:guide>
        <p15:guide id="2" orient="horz" pos="2592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D26354-B9D3-DA3A-9E84-842EA468AB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915E6F-C631-449B-B22F-53FD20C9E8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718036"/>
            <a:ext cx="7823200" cy="1421928"/>
          </a:xfrm>
          <a:prstGeom prst="rect">
            <a:avLst/>
          </a:prstGeom>
        </p:spPr>
        <p:txBody>
          <a:bodyPr anchor="ctr" anchorCtr="0"/>
          <a:lstStyle>
            <a:lvl1pPr>
              <a:defRPr sz="4800" b="0" i="0">
                <a:solidFill>
                  <a:schemeClr val="tx2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Section layout: Enter section name here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5053DED-8B0A-4549-8967-4B01D5F3B8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504A1AE1-7907-F24D-8677-0B8F5F67234B}" type="datetime1">
              <a:rPr lang="en-US" smtClean="0"/>
              <a:pPr/>
              <a:t>4/26/25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C84D5AC-C55E-442D-A261-2526AFE66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E13C20-A770-495A-BA36-0CE111A9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solidFill>
                  <a:schemeClr val="tx2"/>
                </a:solidFill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D8B1BE-F62C-9842-9FF0-A53695D03916}"/>
              </a:ext>
            </a:extLst>
          </p:cNvPr>
          <p:cNvSpPr txBox="1"/>
          <p:nvPr userDrawn="1"/>
        </p:nvSpPr>
        <p:spPr>
          <a:xfrm>
            <a:off x="1141084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b="0" i="0" dirty="0">
                <a:solidFill>
                  <a:schemeClr val="tx2"/>
                </a:solidFill>
                <a:latin typeface="Amazon Ember Display" panose="020F0603020204020204" pitchFamily="34" charset="0"/>
              </a:rPr>
              <a:t>© 2025, Amazon Web Services, Inc. or its affiliates. All rights reserved. Amazon Confidential and Trademark.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7D7B46F-CBF3-F8B3-401A-040A31AF595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95" y="6338002"/>
            <a:ext cx="365760" cy="2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427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13E1A9C0-25D4-6213-F6DE-1B604250E5D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60F04AFD-CEAF-D96A-9FBC-95004454586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1918337"/>
            <a:ext cx="6460998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>
                <a:solidFill>
                  <a:schemeClr val="tx2"/>
                </a:solidFill>
                <a:latin typeface="Amazon Ember Display" panose="020F06030202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0187CBED-F3F8-A0AE-DBEA-EEEA1D2E766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5261981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>
                <a:solidFill>
                  <a:schemeClr val="tx2"/>
                </a:solidFill>
                <a:latin typeface="Amazon Ember Display" panose="020F0603020204020204" pitchFamily="34" charset="0"/>
              </a:defRPr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55857500-2C8E-9211-5B61-DC83BC3450CB}"/>
              </a:ext>
            </a:extLst>
          </p:cNvPr>
          <p:cNvSpPr/>
          <p:nvPr userDrawn="1"/>
        </p:nvSpPr>
        <p:spPr>
          <a:xfrm>
            <a:off x="609598" y="304800"/>
            <a:ext cx="2993681" cy="288951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endParaRPr lang="en-US" b="0" i="0" dirty="0" err="1">
              <a:solidFill>
                <a:schemeClr val="tx1"/>
              </a:solidFill>
              <a:latin typeface="Amazon Ember Display" panose="020F0603020204020204" pitchFamily="34" charset="0"/>
            </a:endParaRP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17F887A3-28C2-6DE9-5807-21C410AB73B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2969" y="332014"/>
            <a:ext cx="6477002" cy="2308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000" b="0" i="0" cap="all" spc="200" baseline="0">
                <a:solidFill>
                  <a:schemeClr val="tx2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BBFEBE6D-8293-FD48-7C86-4989B458ECE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5674769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 b="0" i="0">
                <a:solidFill>
                  <a:schemeClr val="tx2"/>
                </a:solidFill>
                <a:latin typeface="Amazon Ember Display" panose="020F0603020204020204" pitchFamily="34" charset="0"/>
              </a:defRPr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412FE6-3787-9446-924A-F202645A1CFC}"/>
              </a:ext>
            </a:extLst>
          </p:cNvPr>
          <p:cNvSpPr txBox="1"/>
          <p:nvPr userDrawn="1"/>
        </p:nvSpPr>
        <p:spPr>
          <a:xfrm>
            <a:off x="504476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b="0" i="0" dirty="0">
                <a:solidFill>
                  <a:schemeClr val="tx2"/>
                </a:solidFill>
                <a:latin typeface="Amazon Ember Display" panose="020F0603020204020204" pitchFamily="34" charset="0"/>
              </a:rPr>
              <a:t>© 2025, Amazon Web Services, Inc. or its affiliates. All rights reserved. Amazon Confidential and Trademark.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6B38457-CE92-7B1F-6614-6136E9F8F98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7228" y="5740417"/>
            <a:ext cx="783771" cy="46988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19ABE821-C29F-8323-0B26-4C07043DC762}"/>
              </a:ext>
            </a:extLst>
          </p:cNvPr>
          <p:cNvSpPr txBox="1"/>
          <p:nvPr userDrawn="1"/>
        </p:nvSpPr>
        <p:spPr>
          <a:xfrm>
            <a:off x="-135802" y="2471596"/>
            <a:ext cx="65" cy="3693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l"/>
            <a:endParaRPr lang="en-US" b="0" i="0" dirty="0" err="1">
              <a:latin typeface="Amazon Ember Display" panose="020F0603020204020204" pitchFamily="34" charset="0"/>
            </a:endParaRP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10165371-E8F4-C898-9295-C3E433A3EF2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9278" y="928262"/>
            <a:ext cx="6460999" cy="923330"/>
          </a:xfrm>
          <a:prstGeom prst="rect">
            <a:avLst/>
          </a:prstGeom>
        </p:spPr>
        <p:txBody>
          <a:bodyPr wrap="square" anchor="t" anchorCtr="0"/>
          <a:lstStyle>
            <a:lvl1pPr algn="l">
              <a:defRPr sz="6000" b="0" i="0">
                <a:solidFill>
                  <a:schemeClr val="tx2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Enter title</a:t>
            </a:r>
          </a:p>
        </p:txBody>
      </p:sp>
    </p:spTree>
    <p:extLst>
      <p:ext uri="{BB962C8B-B14F-4D97-AF65-F5344CB8AC3E}">
        <p14:creationId xmlns:p14="http://schemas.microsoft.com/office/powerpoint/2010/main" val="2245575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4D43F54-D03F-0326-2168-E4B64C32573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915E6F-C631-449B-B22F-53FD20C9E8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718036"/>
            <a:ext cx="7823200" cy="1421928"/>
          </a:xfrm>
          <a:prstGeom prst="rect">
            <a:avLst/>
          </a:prstGeom>
        </p:spPr>
        <p:txBody>
          <a:bodyPr anchor="ctr" anchorCtr="0"/>
          <a:lstStyle>
            <a:lvl1pPr>
              <a:defRPr sz="4800" b="0" i="0">
                <a:solidFill>
                  <a:schemeClr val="tx2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Section layout: Enter section name here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5053DED-8B0A-4549-8967-4B01D5F3B8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504A1AE1-7907-F24D-8677-0B8F5F67234B}" type="datetime1">
              <a:rPr lang="en-US" smtClean="0"/>
              <a:pPr/>
              <a:t>4/26/25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C84D5AC-C55E-442D-A261-2526AFE66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E13C20-A770-495A-BA36-0CE111A9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solidFill>
                  <a:schemeClr val="tx1"/>
                </a:solidFill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CECC62-1D56-92A3-418D-0EC34FDA9B78}"/>
              </a:ext>
            </a:extLst>
          </p:cNvPr>
          <p:cNvSpPr txBox="1"/>
          <p:nvPr userDrawn="1"/>
        </p:nvSpPr>
        <p:spPr>
          <a:xfrm>
            <a:off x="1141084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b="0" i="0" dirty="0">
                <a:solidFill>
                  <a:schemeClr val="tx2"/>
                </a:solidFill>
                <a:latin typeface="Amazon Ember Display" panose="020F0603020204020204" pitchFamily="34" charset="0"/>
              </a:rPr>
              <a:t>© 2025, Amazon Web Services, Inc. or its affiliates. All rights reserved. Amazon Confidential and Trademark.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4951714-F565-6DF2-258E-6733254008D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95" y="6338002"/>
            <a:ext cx="365760" cy="2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370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A11771A-14EB-27CD-4981-540766F89DC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915E6F-C631-449B-B22F-53FD20C9E8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718036"/>
            <a:ext cx="7823200" cy="1421928"/>
          </a:xfrm>
          <a:prstGeom prst="rect">
            <a:avLst/>
          </a:prstGeom>
        </p:spPr>
        <p:txBody>
          <a:bodyPr anchor="ctr" anchorCtr="0"/>
          <a:lstStyle>
            <a:lvl1pPr>
              <a:defRPr sz="4800" b="0" i="0">
                <a:solidFill>
                  <a:schemeClr val="tx2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Section layout: Enter section name here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5053DED-8B0A-4549-8967-4B01D5F3B8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504A1AE1-7907-F24D-8677-0B8F5F67234B}" type="datetime1">
              <a:rPr lang="en-US" smtClean="0"/>
              <a:pPr/>
              <a:t>4/26/25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C84D5AC-C55E-442D-A261-2526AFE66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E13C20-A770-495A-BA36-0CE111A9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solidFill>
                  <a:schemeClr val="tx1"/>
                </a:solidFill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6FE5FF-6177-0943-300C-32D19148D86C}"/>
              </a:ext>
            </a:extLst>
          </p:cNvPr>
          <p:cNvSpPr txBox="1"/>
          <p:nvPr userDrawn="1"/>
        </p:nvSpPr>
        <p:spPr>
          <a:xfrm>
            <a:off x="1141084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b="0" i="0" dirty="0">
                <a:solidFill>
                  <a:schemeClr val="tx2"/>
                </a:solidFill>
                <a:latin typeface="Amazon Ember Display" panose="020F0603020204020204" pitchFamily="34" charset="0"/>
              </a:rPr>
              <a:t>© 2025, Amazon Web Services, Inc. or its affiliates. All rights reserved. Amazon Confidential and Trademark.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85BE82B-F0D4-AF27-F993-CB2CA95285D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95" y="6338002"/>
            <a:ext cx="365760" cy="2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191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8ECA2-6D6E-4722-9B75-7468AE1E58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262" y="914401"/>
            <a:ext cx="10972800" cy="53553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6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Code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25BCD8-5D1C-48DC-A21B-317A0B7D55A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" y="1714500"/>
            <a:ext cx="10972800" cy="1646605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800" b="0" i="0">
                <a:latin typeface="Amazon Ember Mono" panose="020B0509020204020204" pitchFamily="49" charset="0"/>
              </a:defRPr>
            </a:lvl1pPr>
            <a:lvl2pPr marL="228600" indent="0">
              <a:spcAft>
                <a:spcPts val="600"/>
              </a:spcAft>
              <a:buNone/>
              <a:defRPr sz="1800" b="0" i="0">
                <a:latin typeface="Amazon Ember Mono" panose="020B0509020204020204" pitchFamily="49" charset="0"/>
              </a:defRPr>
            </a:lvl2pPr>
            <a:lvl3pPr marL="457200" indent="0">
              <a:spcAft>
                <a:spcPts val="600"/>
              </a:spcAft>
              <a:buNone/>
              <a:defRPr sz="1800" b="0" i="0">
                <a:latin typeface="Amazon Ember Mono" panose="020B0509020204020204" pitchFamily="49" charset="0"/>
              </a:defRPr>
            </a:lvl3pPr>
            <a:lvl4pPr marL="685800" indent="0">
              <a:spcAft>
                <a:spcPts val="600"/>
              </a:spcAft>
              <a:buNone/>
              <a:defRPr sz="1800" b="0" i="0">
                <a:latin typeface="Amazon Ember Mono" panose="020B0509020204020204" pitchFamily="49" charset="0"/>
              </a:defRPr>
            </a:lvl4pPr>
            <a:lvl5pPr marL="914400" indent="0">
              <a:spcAft>
                <a:spcPts val="600"/>
              </a:spcAft>
              <a:buNone/>
              <a:defRPr sz="1800" b="0" i="0">
                <a:latin typeface="Amazon Ember Mono" panose="020B0509020204020204" pitchFamily="49" charset="0"/>
              </a:defRPr>
            </a:lvl5pPr>
          </a:lstStyle>
          <a:p>
            <a:pPr lvl="0"/>
            <a:r>
              <a:rPr lang="en-US" dirty="0"/>
              <a:t>Type or paste plain-text code here; or click icon to add image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09EAB3-8007-4FDC-BADB-BADCE0CE18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14000039-AC38-8C4D-BBF6-A4179217D919}" type="datetime1">
              <a:rPr lang="en-US" smtClean="0"/>
              <a:pPr/>
              <a:t>4/26/25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375AEC-53B6-4043-9677-30AD83B02F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F51AD4-FDAE-4E07-B685-874180F10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5787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de -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A4C8A-667C-40C7-9A6D-BA3F977C5F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262" y="914401"/>
            <a:ext cx="10972800" cy="535531"/>
          </a:xfrm>
          <a:prstGeom prst="rect">
            <a:avLst/>
          </a:prstGeom>
        </p:spPr>
        <p:txBody>
          <a:bodyPr/>
          <a:lstStyle>
            <a:lvl1pPr>
              <a:defRPr sz="36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Two-column code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10331E-4F8F-4DEC-91C1-F631560E660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09600" y="1714500"/>
            <a:ext cx="5248274" cy="1646605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800" b="0" i="0">
                <a:latin typeface="Amazon Ember Mono" panose="020B0509020204020204" pitchFamily="49" charset="0"/>
              </a:defRPr>
            </a:lvl1pPr>
            <a:lvl2pPr marL="228600" indent="0">
              <a:spcAft>
                <a:spcPts val="600"/>
              </a:spcAft>
              <a:buNone/>
              <a:defRPr sz="1800" b="0" i="0">
                <a:latin typeface="Amazon Ember Mono" panose="020B0509020204020204" pitchFamily="49" charset="0"/>
              </a:defRPr>
            </a:lvl2pPr>
            <a:lvl3pPr marL="457200" indent="0">
              <a:spcAft>
                <a:spcPts val="600"/>
              </a:spcAft>
              <a:buNone/>
              <a:defRPr sz="1800" b="0" i="0">
                <a:latin typeface="Amazon Ember Mono" panose="020B0509020204020204" pitchFamily="49" charset="0"/>
              </a:defRPr>
            </a:lvl3pPr>
            <a:lvl4pPr marL="685800" indent="0">
              <a:spcAft>
                <a:spcPts val="600"/>
              </a:spcAft>
              <a:buNone/>
              <a:defRPr sz="1800" b="0" i="0">
                <a:latin typeface="Amazon Ember Mono" panose="020B0509020204020204" pitchFamily="49" charset="0"/>
              </a:defRPr>
            </a:lvl4pPr>
            <a:lvl5pPr marL="914400" indent="0">
              <a:spcAft>
                <a:spcPts val="600"/>
              </a:spcAft>
              <a:buNone/>
              <a:defRPr sz="1800" b="0" i="0">
                <a:latin typeface="Amazon Ember Mono" panose="020B0509020204020204" pitchFamily="49" charset="0"/>
              </a:defRPr>
            </a:lvl5pPr>
          </a:lstStyle>
          <a:p>
            <a:pPr lvl="0"/>
            <a:r>
              <a:rPr lang="en-US" dirty="0"/>
              <a:t>Enter code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72257F-5E84-444A-B9C4-CCB856025EB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334125" y="1714500"/>
            <a:ext cx="5248276" cy="1646605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800" b="0" i="0">
                <a:latin typeface="Amazon Ember Mono" panose="020B0509020204020204" pitchFamily="49" charset="0"/>
              </a:defRPr>
            </a:lvl1pPr>
            <a:lvl2pPr marL="228600" indent="0">
              <a:spcAft>
                <a:spcPts val="600"/>
              </a:spcAft>
              <a:buNone/>
              <a:defRPr sz="1800" b="0" i="0">
                <a:latin typeface="Amazon Ember Mono" panose="020B0509020204020204" pitchFamily="49" charset="0"/>
              </a:defRPr>
            </a:lvl2pPr>
            <a:lvl3pPr marL="457200" indent="0">
              <a:spcAft>
                <a:spcPts val="600"/>
              </a:spcAft>
              <a:buNone/>
              <a:defRPr sz="1800" b="0" i="0">
                <a:latin typeface="Amazon Ember Mono" panose="020B0509020204020204" pitchFamily="49" charset="0"/>
              </a:defRPr>
            </a:lvl3pPr>
            <a:lvl4pPr marL="685800" indent="0">
              <a:spcAft>
                <a:spcPts val="600"/>
              </a:spcAft>
              <a:buNone/>
              <a:defRPr sz="1800" b="0" i="0">
                <a:latin typeface="Amazon Ember Mono" panose="020B0509020204020204" pitchFamily="49" charset="0"/>
              </a:defRPr>
            </a:lvl4pPr>
            <a:lvl5pPr marL="914400" indent="0">
              <a:spcAft>
                <a:spcPts val="600"/>
              </a:spcAft>
              <a:buNone/>
              <a:defRPr sz="1800" b="0" i="0">
                <a:latin typeface="Amazon Ember Mono" panose="020B0509020204020204" pitchFamily="49" charset="0"/>
              </a:defRPr>
            </a:lvl5pPr>
          </a:lstStyle>
          <a:p>
            <a:pPr lvl="0"/>
            <a:r>
              <a:rPr lang="en-US" dirty="0"/>
              <a:t>Enter code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810155-AFE0-49FD-8E9F-C55D662327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BA838F1F-E927-864D-8933-A87A9B46D340}" type="datetime1">
              <a:rPr lang="en-US" smtClean="0"/>
              <a:pPr/>
              <a:t>4/26/25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9A757A-A572-48F6-B0E7-EBDAFBA598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BBE49C-423E-451A-A0D2-7D73F2531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0073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&amp;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90820-803B-4C55-BA9E-AE3223753E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3256" y="3226552"/>
            <a:ext cx="6823869" cy="750238"/>
          </a:xfrm>
          <a:prstGeom prst="rect">
            <a:avLst/>
          </a:prstGeom>
        </p:spPr>
        <p:txBody>
          <a:bodyPr/>
          <a:lstStyle>
            <a:lvl1pPr>
              <a:defRPr sz="28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Enter subtitle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5841FE7-5B7D-4299-B262-F8E574B50B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F5CD9E88-8D52-D44B-9301-05276D5B5248}" type="datetime1">
              <a:rPr lang="en-US" smtClean="0"/>
              <a:pPr/>
              <a:t>4/26/25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8617C0-A817-49E3-9857-07752AB401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B99A66-7F1A-495E-B008-D2DB34B05B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F7951E-E6AB-4553-9142-A91D5BC58C21}"/>
              </a:ext>
            </a:extLst>
          </p:cNvPr>
          <p:cNvSpPr txBox="1"/>
          <p:nvPr userDrawn="1"/>
        </p:nvSpPr>
        <p:spPr>
          <a:xfrm>
            <a:off x="609599" y="2428875"/>
            <a:ext cx="6867525" cy="955666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b="0" i="0" dirty="0">
                <a:solidFill>
                  <a:schemeClr val="tx2"/>
                </a:solidFill>
                <a:latin typeface="Amazon Ember Display" panose="020F0603020204020204" pitchFamily="34" charset="0"/>
              </a:rPr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913247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or Demo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15E6F-C631-449B-B22F-53FD20C9E8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773436"/>
            <a:ext cx="7823200" cy="1311128"/>
          </a:xfrm>
          <a:prstGeom prst="rect">
            <a:avLst/>
          </a:prstGeom>
        </p:spPr>
        <p:txBody>
          <a:bodyPr anchor="ctr" anchorCtr="0"/>
          <a:lstStyle>
            <a:lvl1pPr>
              <a:defRPr sz="44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Video or demo divider: Enter “Video” or “Demo” here</a:t>
            </a:r>
          </a:p>
        </p:txBody>
      </p:sp>
    </p:spTree>
    <p:extLst>
      <p:ext uri="{BB962C8B-B14F-4D97-AF65-F5344CB8AC3E}">
        <p14:creationId xmlns:p14="http://schemas.microsoft.com/office/powerpoint/2010/main" val="3945365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C300D94-E16B-4268-9D8D-053D71D5DCA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994672" y="2327672"/>
            <a:ext cx="2202656" cy="2202656"/>
          </a:xfrm>
          <a:prstGeom prst="rect">
            <a:avLst/>
          </a:prstGeom>
        </p:spPr>
      </p:pic>
      <p:sp>
        <p:nvSpPr>
          <p:cNvPr id="7" name="Media Placeholder 6">
            <a:extLst>
              <a:ext uri="{FF2B5EF4-FFF2-40B4-BE49-F238E27FC236}">
                <a16:creationId xmlns:a16="http://schemas.microsoft.com/office/drawing/2014/main" id="{6100FBD5-D226-4B79-8009-A3AA42458FC8}"/>
              </a:ext>
            </a:extLst>
          </p:cNvPr>
          <p:cNvSpPr>
            <a:spLocks noGrp="1"/>
          </p:cNvSpPr>
          <p:nvPr>
            <p:ph type="media" sz="quarter" idx="10"/>
          </p:nvPr>
        </p:nvSpPr>
        <p:spPr>
          <a:xfrm>
            <a:off x="0" y="0"/>
            <a:ext cx="12192000" cy="6858000"/>
          </a:xfrm>
          <a:solidFill>
            <a:schemeClr val="bg2"/>
          </a:solidFill>
        </p:spPr>
        <p:txBody>
          <a:bodyPr lIns="548640" anchor="ctr">
            <a:noAutofit/>
          </a:bodyPr>
          <a:lstStyle>
            <a:lvl1pPr marL="0" indent="0" algn="ctr">
              <a:buNone/>
              <a:defRPr b="0" i="0">
                <a:latin typeface="Amazon Ember Display" panose="020F0603020204020204" pitchFamily="34" charset="0"/>
              </a:defRPr>
            </a:lvl1pPr>
          </a:lstStyle>
          <a:p>
            <a:r>
              <a:rPr lang="en-US" dirty="0"/>
              <a:t>Click icon to add media</a:t>
            </a:r>
          </a:p>
        </p:txBody>
      </p:sp>
    </p:spTree>
    <p:extLst>
      <p:ext uri="{BB962C8B-B14F-4D97-AF65-F5344CB8AC3E}">
        <p14:creationId xmlns:p14="http://schemas.microsoft.com/office/powerpoint/2010/main" val="1574680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51A51E-0F08-4B7B-9A9F-00CF3AA310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262" y="914401"/>
            <a:ext cx="10972800" cy="646331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>
              <a:defRPr sz="36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Content with caption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F6EECF-7227-4AD4-BC6B-F6715716A80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210300" y="1714501"/>
            <a:ext cx="5372100" cy="2591479"/>
          </a:xfrm>
        </p:spPr>
        <p:txBody>
          <a:bodyPr/>
          <a:lstStyle>
            <a:lvl1pPr marL="457200" indent="-457200">
              <a:buFont typeface="Arial" panose="020B0604020202020204" pitchFamily="34" charset="0"/>
              <a:buChar char="•"/>
              <a:defRPr sz="2800" b="0" i="0">
                <a:latin typeface="Amazon Ember Display" panose="020F0603020204020204" pitchFamily="34" charset="0"/>
              </a:defRPr>
            </a:lvl1pPr>
            <a:lvl2pPr marL="628650" indent="-342900">
              <a:buFont typeface="Arial" panose="020B0604020202020204" pitchFamily="34" charset="0"/>
              <a:buChar char="•"/>
              <a:defRPr sz="2400" b="0" i="0">
                <a:latin typeface="Amazon Ember Display" panose="020F0603020204020204" pitchFamily="34" charset="0"/>
              </a:defRPr>
            </a:lvl2pPr>
            <a:lvl3pPr marL="971550" indent="-342900">
              <a:buFont typeface="Arial" panose="020B0604020202020204" pitchFamily="34" charset="0"/>
              <a:buChar char="•"/>
              <a:defRPr sz="2000" b="0" i="0">
                <a:latin typeface="Amazon Ember Display" panose="020F0603020204020204" pitchFamily="34" charset="0"/>
              </a:defRPr>
            </a:lvl3pPr>
            <a:lvl4pPr marL="1144588" indent="-285750">
              <a:buFont typeface="Arial" panose="020B0604020202020204" pitchFamily="34" charset="0"/>
              <a:buChar char="•"/>
              <a:defRPr sz="1800" b="0" i="0">
                <a:latin typeface="Amazon Ember Display" panose="020F0603020204020204" pitchFamily="34" charset="0"/>
              </a:defRPr>
            </a:lvl4pPr>
            <a:lvl5pPr marL="1316038" indent="-285750">
              <a:buFont typeface="Arial" panose="020B0604020202020204" pitchFamily="34" charset="0"/>
              <a:buChar char="•"/>
              <a:defRPr sz="1800" b="0" i="0">
                <a:latin typeface="Amazon Ember Display" panose="020F0603020204020204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0C0C8A-CCAE-4B98-91F0-838AA4F55C8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09598" y="1725611"/>
            <a:ext cx="5372101" cy="313932"/>
          </a:xfrm>
        </p:spPr>
        <p:txBody>
          <a:bodyPr/>
          <a:lstStyle>
            <a:lvl1pPr marL="0" indent="0">
              <a:buNone/>
              <a:defRPr sz="1600" b="0" i="0">
                <a:latin typeface="Amazon Ember Display" panose="020F0603020204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Enter descriptive text here</a:t>
            </a:r>
          </a:p>
        </p:txBody>
      </p:sp>
    </p:spTree>
    <p:extLst>
      <p:ext uri="{BB962C8B-B14F-4D97-AF65-F5344CB8AC3E}">
        <p14:creationId xmlns:p14="http://schemas.microsoft.com/office/powerpoint/2010/main" val="2072487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63FEA24-4BB1-51F6-D1A3-1CDE18E45E7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1FFA190-394C-4586-A84A-BA2A677030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5" y="3621643"/>
            <a:ext cx="1994088" cy="369332"/>
          </a:xfrm>
        </p:spPr>
        <p:txBody>
          <a:bodyPr anchor="b" anchorCtr="0"/>
          <a:lstStyle>
            <a:lvl1pPr marL="0" indent="0">
              <a:buNone/>
              <a:defRPr sz="2000" b="0" i="0">
                <a:solidFill>
                  <a:schemeClr val="tx2"/>
                </a:solidFill>
                <a:latin typeface="Amazon Ember Display" panose="020F0603020204020204" pitchFamily="34" charset="0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682D70F-F9C4-4C4C-A916-589EA4438C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5" y="3990975"/>
            <a:ext cx="1994088" cy="53553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 b="0" i="0">
                <a:solidFill>
                  <a:schemeClr val="tx2"/>
                </a:solidFill>
                <a:latin typeface="Amazon Ember Display" panose="020F0603020204020204" pitchFamily="34" charset="0"/>
              </a:defRPr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393A1250-E885-4935-B98D-9C62E4E51F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14625" y="3621643"/>
            <a:ext cx="1994088" cy="369332"/>
          </a:xfrm>
        </p:spPr>
        <p:txBody>
          <a:bodyPr anchor="b" anchorCtr="0"/>
          <a:lstStyle>
            <a:lvl1pPr marL="0" indent="0">
              <a:buNone/>
              <a:defRPr sz="2000" b="0" i="0">
                <a:solidFill>
                  <a:schemeClr val="tx2"/>
                </a:solidFill>
                <a:latin typeface="Amazon Ember Display" panose="020F0603020204020204" pitchFamily="34" charset="0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F7E9957-AB07-4CE6-BD9E-3631EF6ED5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14625" y="3990975"/>
            <a:ext cx="1994088" cy="53553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 b="0" i="0">
                <a:solidFill>
                  <a:schemeClr val="tx2"/>
                </a:solidFill>
                <a:latin typeface="Amazon Ember Display" panose="020F0603020204020204" pitchFamily="34" charset="0"/>
              </a:defRPr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E064B62F-5416-46A2-BBC6-945C362C63D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10125" y="3621643"/>
            <a:ext cx="1994088" cy="369332"/>
          </a:xfrm>
        </p:spPr>
        <p:txBody>
          <a:bodyPr anchor="b" anchorCtr="0"/>
          <a:lstStyle>
            <a:lvl1pPr marL="0" indent="0">
              <a:buNone/>
              <a:defRPr sz="2000" b="0" i="0">
                <a:solidFill>
                  <a:schemeClr val="tx2"/>
                </a:solidFill>
                <a:latin typeface="Amazon Ember Display" panose="020F0603020204020204" pitchFamily="34" charset="0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4BBE44B1-E140-4E35-AF0B-41A3CDA5CA2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10125" y="3990975"/>
            <a:ext cx="1994088" cy="53553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 b="0" i="0">
                <a:solidFill>
                  <a:schemeClr val="tx2"/>
                </a:solidFill>
                <a:latin typeface="Amazon Ember Display" panose="020F0603020204020204" pitchFamily="34" charset="0"/>
              </a:defRPr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b="0" i="0" dirty="0">
                <a:solidFill>
                  <a:schemeClr val="tx2"/>
                </a:solidFill>
                <a:latin typeface="Amazon Ember Display" panose="020F0603020204020204" pitchFamily="34" charset="0"/>
              </a:rPr>
              <a:t>Thank you!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B9A91F-2413-643E-00B4-F93DC225552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2686" y="5622947"/>
            <a:ext cx="979714" cy="58735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902F78A-89C5-9A95-F0BE-08B93E2052E0}"/>
              </a:ext>
            </a:extLst>
          </p:cNvPr>
          <p:cNvSpPr txBox="1"/>
          <p:nvPr userDrawn="1"/>
        </p:nvSpPr>
        <p:spPr>
          <a:xfrm>
            <a:off x="527766" y="6025634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b="0" i="0" dirty="0">
                <a:solidFill>
                  <a:schemeClr val="tx2"/>
                </a:solidFill>
                <a:latin typeface="Amazon Ember Display" panose="020F0603020204020204" pitchFamily="34" charset="0"/>
              </a:rPr>
              <a:t>© 2024, Amazon Web Services, Inc. or its affiliates. All rights reserved. Amazon Confidential and Trademark.</a:t>
            </a:r>
          </a:p>
        </p:txBody>
      </p:sp>
    </p:spTree>
    <p:extLst>
      <p:ext uri="{BB962C8B-B14F-4D97-AF65-F5344CB8AC3E}">
        <p14:creationId xmlns:p14="http://schemas.microsoft.com/office/powerpoint/2010/main" val="2150166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54CF3CEA-C5D6-3EE2-0ADF-9CA879927A5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F4CEAE59-88AB-067D-8305-5D60E5C0CC9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5" y="3621643"/>
            <a:ext cx="1994088" cy="369332"/>
          </a:xfrm>
        </p:spPr>
        <p:txBody>
          <a:bodyPr anchor="b" anchorCtr="0"/>
          <a:lstStyle>
            <a:lvl1pPr marL="0" indent="0">
              <a:buNone/>
              <a:defRPr sz="2000" b="0" i="0">
                <a:solidFill>
                  <a:schemeClr val="tx2"/>
                </a:solidFill>
                <a:latin typeface="Amazon Ember Display" panose="020F0603020204020204" pitchFamily="34" charset="0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7ED4E7E8-6939-47DD-F50C-1BE8D7C7AB1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5" y="3990975"/>
            <a:ext cx="1994088" cy="53553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 b="0" i="0">
                <a:solidFill>
                  <a:schemeClr val="tx2"/>
                </a:solidFill>
                <a:latin typeface="Amazon Ember Display" panose="020F0603020204020204" pitchFamily="34" charset="0"/>
              </a:defRPr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B0E08B7E-513C-0B0B-9DC0-33A10068E81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14625" y="3621643"/>
            <a:ext cx="1994088" cy="369332"/>
          </a:xfrm>
        </p:spPr>
        <p:txBody>
          <a:bodyPr anchor="b" anchorCtr="0"/>
          <a:lstStyle>
            <a:lvl1pPr marL="0" indent="0">
              <a:buNone/>
              <a:defRPr sz="2000" b="0" i="0">
                <a:solidFill>
                  <a:schemeClr val="tx2"/>
                </a:solidFill>
                <a:latin typeface="Amazon Ember Display" panose="020F0603020204020204" pitchFamily="34" charset="0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21EF1BFC-F8EA-31FF-2ECB-6FE640057D1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14625" y="3990975"/>
            <a:ext cx="1994088" cy="53553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 b="0" i="0">
                <a:solidFill>
                  <a:schemeClr val="tx2"/>
                </a:solidFill>
                <a:latin typeface="Amazon Ember Display" panose="020F0603020204020204" pitchFamily="34" charset="0"/>
              </a:defRPr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BCF5D785-7779-B4A7-1593-D9E4005D418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10125" y="3621643"/>
            <a:ext cx="1994088" cy="369332"/>
          </a:xfrm>
        </p:spPr>
        <p:txBody>
          <a:bodyPr anchor="b" anchorCtr="0"/>
          <a:lstStyle>
            <a:lvl1pPr marL="0" indent="0">
              <a:buNone/>
              <a:defRPr sz="2000" b="0" i="0">
                <a:solidFill>
                  <a:schemeClr val="tx2"/>
                </a:solidFill>
                <a:latin typeface="Amazon Ember Display" panose="020F0603020204020204" pitchFamily="34" charset="0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6C67EAE0-22D8-7774-6075-2E7C8D35794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10125" y="3990975"/>
            <a:ext cx="1994088" cy="53553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 b="0" i="0">
                <a:solidFill>
                  <a:schemeClr val="tx2"/>
                </a:solidFill>
                <a:latin typeface="Amazon Ember Display" panose="020F0603020204020204" pitchFamily="34" charset="0"/>
              </a:defRPr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B073B14-3FCE-9EBE-8EF4-076D31F5D3A9}"/>
              </a:ext>
            </a:extLst>
          </p:cNvPr>
          <p:cNvSpPr txBox="1"/>
          <p:nvPr userDrawn="1"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b="0" i="0" dirty="0">
                <a:solidFill>
                  <a:schemeClr val="tx2"/>
                </a:solidFill>
                <a:latin typeface="Amazon Ember Display" panose="020F0603020204020204" pitchFamily="34" charset="0"/>
              </a:rPr>
              <a:t>Thank you!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B64E461-542C-9DF0-B91E-B36341643F32}"/>
              </a:ext>
            </a:extLst>
          </p:cNvPr>
          <p:cNvSpPr txBox="1"/>
          <p:nvPr userDrawn="1"/>
        </p:nvSpPr>
        <p:spPr>
          <a:xfrm>
            <a:off x="-1352550" y="3771900"/>
            <a:ext cx="65" cy="3693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l"/>
            <a:endParaRPr lang="en-US" b="0" i="0" dirty="0" err="1">
              <a:latin typeface="Amazon Ember Display" panose="020F0603020204020204" pitchFamily="34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0625BCAF-5C90-042B-0BAB-CD0E59CCA80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2686" y="5622947"/>
            <a:ext cx="979714" cy="58735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DEC7666-E95B-BA1B-9CE7-A188F672FA46}"/>
              </a:ext>
            </a:extLst>
          </p:cNvPr>
          <p:cNvSpPr txBox="1"/>
          <p:nvPr userDrawn="1"/>
        </p:nvSpPr>
        <p:spPr>
          <a:xfrm>
            <a:off x="527766" y="6025634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b="0" i="0" dirty="0">
                <a:solidFill>
                  <a:schemeClr val="tx2"/>
                </a:solidFill>
                <a:latin typeface="Amazon Ember Display" panose="020F0603020204020204" pitchFamily="34" charset="0"/>
              </a:rPr>
              <a:t>© 2024, Amazon Web Services, Inc. or its affiliates. All rights reserved. Amazon Confidential and Trademark.</a:t>
            </a:r>
          </a:p>
        </p:txBody>
      </p:sp>
    </p:spTree>
    <p:extLst>
      <p:ext uri="{BB962C8B-B14F-4D97-AF65-F5344CB8AC3E}">
        <p14:creationId xmlns:p14="http://schemas.microsoft.com/office/powerpoint/2010/main" val="369346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D2F7587B-9987-686E-FBA3-C703A035951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E80812B7-8A92-F272-875E-0D757C691E8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5261981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>
                <a:solidFill>
                  <a:schemeClr val="tx2"/>
                </a:solidFill>
                <a:latin typeface="Amazon Ember Display" panose="020F0603020204020204" pitchFamily="34" charset="0"/>
              </a:defRPr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9404D9CE-381D-295C-A64E-88C5D0C0A61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5674769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 b="0" i="0">
                <a:solidFill>
                  <a:schemeClr val="tx2"/>
                </a:solidFill>
                <a:latin typeface="Amazon Ember Display" panose="020F0603020204020204" pitchFamily="34" charset="0"/>
              </a:defRPr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F72D21-07F0-8A31-A886-8180F34B788F}"/>
              </a:ext>
            </a:extLst>
          </p:cNvPr>
          <p:cNvSpPr txBox="1"/>
          <p:nvPr userDrawn="1"/>
        </p:nvSpPr>
        <p:spPr>
          <a:xfrm>
            <a:off x="504476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b="0" i="0" dirty="0">
                <a:solidFill>
                  <a:schemeClr val="tx2"/>
                </a:solidFill>
                <a:latin typeface="Amazon Ember Display" panose="020F0603020204020204" pitchFamily="34" charset="0"/>
              </a:rPr>
              <a:t>© 2025, Amazon Web Services, Inc. or its affiliates. All rights reserved. Amazon Confidential and Trademark.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AF3C931-F34B-7961-BC75-B4572B02FF7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7228" y="5740417"/>
            <a:ext cx="783771" cy="469881"/>
          </a:xfrm>
          <a:prstGeom prst="rect">
            <a:avLst/>
          </a:prstGeom>
        </p:spPr>
      </p:pic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22F49425-7DA0-E6A1-AFFB-06CE3587D57C}"/>
              </a:ext>
            </a:extLst>
          </p:cNvPr>
          <p:cNvSpPr/>
          <p:nvPr userDrawn="1"/>
        </p:nvSpPr>
        <p:spPr>
          <a:xfrm>
            <a:off x="609598" y="304800"/>
            <a:ext cx="2993681" cy="288951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endParaRPr lang="en-US" b="0" i="0" dirty="0" err="1">
              <a:solidFill>
                <a:schemeClr val="tx1"/>
              </a:solidFill>
              <a:latin typeface="Amazon Ember Display" panose="020F0603020204020204" pitchFamily="34" charset="0"/>
            </a:endParaRPr>
          </a:p>
        </p:txBody>
      </p:sp>
      <p:sp>
        <p:nvSpPr>
          <p:cNvPr id="25" name="Text Placeholder 7">
            <a:extLst>
              <a:ext uri="{FF2B5EF4-FFF2-40B4-BE49-F238E27FC236}">
                <a16:creationId xmlns:a16="http://schemas.microsoft.com/office/drawing/2014/main" id="{C8E54E3F-3CBC-43DF-D0B7-3007697064A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2969" y="332014"/>
            <a:ext cx="6477002" cy="2308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000" b="0" i="0" cap="all" spc="200" baseline="0">
                <a:solidFill>
                  <a:schemeClr val="tx2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sp>
        <p:nvSpPr>
          <p:cNvPr id="26" name="Subtitle 2">
            <a:extLst>
              <a:ext uri="{FF2B5EF4-FFF2-40B4-BE49-F238E27FC236}">
                <a16:creationId xmlns:a16="http://schemas.microsoft.com/office/drawing/2014/main" id="{7EDB5F6C-924F-E4E4-8B18-2197BA4C3F5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1918337"/>
            <a:ext cx="6460998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>
                <a:solidFill>
                  <a:schemeClr val="tx2"/>
                </a:solidFill>
                <a:latin typeface="Amazon Ember Display" panose="020F06030202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F28616-0D97-9CAF-203B-33E2A2B5C1D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9278" y="928262"/>
            <a:ext cx="6460999" cy="923330"/>
          </a:xfrm>
          <a:prstGeom prst="rect">
            <a:avLst/>
          </a:prstGeom>
        </p:spPr>
        <p:txBody>
          <a:bodyPr wrap="square" anchor="t" anchorCtr="0"/>
          <a:lstStyle>
            <a:lvl1pPr algn="l">
              <a:defRPr sz="6000" b="0" i="0">
                <a:solidFill>
                  <a:schemeClr val="tx2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Enter title</a:t>
            </a:r>
          </a:p>
        </p:txBody>
      </p:sp>
    </p:spTree>
    <p:extLst>
      <p:ext uri="{BB962C8B-B14F-4D97-AF65-F5344CB8AC3E}">
        <p14:creationId xmlns:p14="http://schemas.microsoft.com/office/powerpoint/2010/main" val="4043804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00EE6D9C-875B-CBBD-B13E-569C0B9A8F7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C3E01366-E822-32FE-65C0-B3B4125945B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5" y="3621643"/>
            <a:ext cx="1994088" cy="369332"/>
          </a:xfrm>
        </p:spPr>
        <p:txBody>
          <a:bodyPr anchor="b" anchorCtr="0"/>
          <a:lstStyle>
            <a:lvl1pPr marL="0" indent="0">
              <a:buNone/>
              <a:defRPr sz="2000" b="0" i="0">
                <a:solidFill>
                  <a:schemeClr val="tx2"/>
                </a:solidFill>
                <a:latin typeface="Amazon Ember Display" panose="020F0603020204020204" pitchFamily="34" charset="0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1E78FCF9-F25E-3767-EB4A-8D919FAD0C7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5" y="3990975"/>
            <a:ext cx="1994088" cy="53553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 b="0" i="0">
                <a:solidFill>
                  <a:schemeClr val="tx2"/>
                </a:solidFill>
                <a:latin typeface="Amazon Ember Display" panose="020F0603020204020204" pitchFamily="34" charset="0"/>
              </a:defRPr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4A1C9D7C-4935-7A74-21C6-B88B45377B8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14625" y="3621643"/>
            <a:ext cx="1994088" cy="369332"/>
          </a:xfrm>
        </p:spPr>
        <p:txBody>
          <a:bodyPr anchor="b" anchorCtr="0"/>
          <a:lstStyle>
            <a:lvl1pPr marL="0" indent="0">
              <a:buNone/>
              <a:defRPr sz="2000" b="0" i="0">
                <a:solidFill>
                  <a:schemeClr val="tx2"/>
                </a:solidFill>
                <a:latin typeface="Amazon Ember Display" panose="020F0603020204020204" pitchFamily="34" charset="0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20D6E1ED-92EF-4477-D94E-EDA210EF885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14625" y="3990975"/>
            <a:ext cx="1994088" cy="53553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 b="0" i="0">
                <a:solidFill>
                  <a:schemeClr val="tx2"/>
                </a:solidFill>
                <a:latin typeface="Amazon Ember Display" panose="020F0603020204020204" pitchFamily="34" charset="0"/>
              </a:defRPr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3F1AB78F-B9B6-3B94-6F03-015F0598F31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10125" y="3621643"/>
            <a:ext cx="1994088" cy="369332"/>
          </a:xfrm>
        </p:spPr>
        <p:txBody>
          <a:bodyPr anchor="b" anchorCtr="0"/>
          <a:lstStyle>
            <a:lvl1pPr marL="0" indent="0">
              <a:buNone/>
              <a:defRPr sz="2000" b="0" i="0">
                <a:solidFill>
                  <a:schemeClr val="tx2"/>
                </a:solidFill>
                <a:latin typeface="Amazon Ember Display" panose="020F0603020204020204" pitchFamily="34" charset="0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7B0FD9D2-77A6-9253-CB15-84E1C403FB5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10125" y="3990975"/>
            <a:ext cx="1994088" cy="53553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 b="0" i="0">
                <a:solidFill>
                  <a:schemeClr val="tx2"/>
                </a:solidFill>
                <a:latin typeface="Amazon Ember Display" panose="020F0603020204020204" pitchFamily="34" charset="0"/>
              </a:defRPr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AE79A02-C451-B664-9107-9D196F3382D7}"/>
              </a:ext>
            </a:extLst>
          </p:cNvPr>
          <p:cNvSpPr txBox="1"/>
          <p:nvPr userDrawn="1"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b="0" i="0" dirty="0">
                <a:solidFill>
                  <a:schemeClr val="tx2"/>
                </a:solidFill>
                <a:latin typeface="Amazon Ember Display" panose="020F0603020204020204" pitchFamily="34" charset="0"/>
              </a:rPr>
              <a:t>Thank you!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416FB4C-1D1E-4119-B730-03DD2E265086}"/>
              </a:ext>
            </a:extLst>
          </p:cNvPr>
          <p:cNvSpPr txBox="1"/>
          <p:nvPr userDrawn="1"/>
        </p:nvSpPr>
        <p:spPr>
          <a:xfrm>
            <a:off x="-1352550" y="3771900"/>
            <a:ext cx="65" cy="3693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l"/>
            <a:endParaRPr lang="en-US" b="0" i="0" dirty="0" err="1">
              <a:latin typeface="Amazon Ember Display" panose="020F0603020204020204" pitchFamily="34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30CC1F33-20B4-A2CC-CBF3-F33B6E957A3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2686" y="5622947"/>
            <a:ext cx="979714" cy="58735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92CA65A-606C-B6BF-5226-3CAA4640D586}"/>
              </a:ext>
            </a:extLst>
          </p:cNvPr>
          <p:cNvSpPr txBox="1"/>
          <p:nvPr userDrawn="1"/>
        </p:nvSpPr>
        <p:spPr>
          <a:xfrm>
            <a:off x="527766" y="6025634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b="0" i="0" dirty="0">
                <a:solidFill>
                  <a:schemeClr val="tx2"/>
                </a:solidFill>
                <a:latin typeface="Amazon Ember Display" panose="020F0603020204020204" pitchFamily="34" charset="0"/>
              </a:rPr>
              <a:t>© 2025, Amazon Web Services, Inc. or its affiliates. All rights reserved. Amazon Confidential and Trademark.</a:t>
            </a:r>
          </a:p>
        </p:txBody>
      </p:sp>
    </p:spTree>
    <p:extLst>
      <p:ext uri="{BB962C8B-B14F-4D97-AF65-F5344CB8AC3E}">
        <p14:creationId xmlns:p14="http://schemas.microsoft.com/office/powerpoint/2010/main" val="3944138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8FA33D-5535-4C9A-8FE3-B37ABA63B4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914401"/>
            <a:ext cx="10972800" cy="53553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6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93D77A-024C-472F-B312-4E06A5BAE0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9076329" y="1718982"/>
            <a:ext cx="2506071" cy="4491317"/>
          </a:xfrm>
        </p:spPr>
        <p:txBody>
          <a:bodyPr vert="eaVert"/>
          <a:lstStyle>
            <a:lvl1pPr marL="457200" indent="-457200">
              <a:buFont typeface="Arial" panose="020B0604020202020204" pitchFamily="34" charset="0"/>
              <a:buChar char="•"/>
              <a:defRPr b="0" i="0">
                <a:latin typeface="Amazon Ember Display" panose="020F0603020204020204" pitchFamily="34" charset="0"/>
              </a:defRPr>
            </a:lvl1pPr>
            <a:lvl2pPr marL="628650" indent="-342900">
              <a:buFont typeface="Arial" panose="020B0604020202020204" pitchFamily="34" charset="0"/>
              <a:buChar char="•"/>
              <a:defRPr b="0" i="0">
                <a:latin typeface="Amazon Ember Display" panose="020F0603020204020204" pitchFamily="34" charset="0"/>
              </a:defRPr>
            </a:lvl2pPr>
            <a:lvl3pPr marL="971550" indent="-342900">
              <a:buFont typeface="Arial" panose="020B0604020202020204" pitchFamily="34" charset="0"/>
              <a:buChar char="•"/>
              <a:defRPr b="0" i="0">
                <a:latin typeface="Amazon Ember Display" panose="020F0603020204020204" pitchFamily="34" charset="0"/>
              </a:defRPr>
            </a:lvl3pPr>
            <a:lvl4pPr marL="1144588" indent="-285750">
              <a:buFont typeface="Arial" panose="020B0604020202020204" pitchFamily="34" charset="0"/>
              <a:buChar char="•"/>
              <a:defRPr b="0" i="0">
                <a:latin typeface="Amazon Ember Display" panose="020F0603020204020204" pitchFamily="34" charset="0"/>
              </a:defRPr>
            </a:lvl4pPr>
            <a:lvl5pPr marL="1316038" indent="-285750">
              <a:buFont typeface="Arial" panose="020B0604020202020204" pitchFamily="34" charset="0"/>
              <a:buChar char="•"/>
              <a:defRPr b="0" i="0">
                <a:latin typeface="Amazon Ember Display" panose="020F06030202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7BCF1F-274F-4C05-8696-189CDAE0C3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8DF6AC9B-6FB6-E64C-9786-C40DFE89F624}" type="datetime1">
              <a:rPr lang="en-US" smtClean="0"/>
              <a:pPr/>
              <a:t>4/26/25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FBB62C-DD5C-4CC6-98BC-330285579B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0D4DAD-D906-4444-864A-7CED33CEDE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625061DB-7406-41C8-A121-52D8D4484FD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256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2F2CA4B-F100-498A-9F95-D1048E98B36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914399"/>
            <a:ext cx="2857500" cy="5295901"/>
          </a:xfrm>
          <a:prstGeom prst="rect">
            <a:avLst/>
          </a:prstGeom>
        </p:spPr>
        <p:txBody>
          <a:bodyPr vert="eaVert">
            <a:normAutofit/>
          </a:bodyPr>
          <a:lstStyle>
            <a:lvl1pPr>
              <a:defRPr sz="36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442DEB-18AA-41C3-A034-B81C200697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066429" y="914399"/>
            <a:ext cx="2506071" cy="5295901"/>
          </a:xfrm>
        </p:spPr>
        <p:txBody>
          <a:bodyPr vert="eaVert"/>
          <a:lstStyle>
            <a:lvl1pPr marL="457200" indent="-457200">
              <a:buFont typeface="Arial" panose="020B0604020202020204" pitchFamily="34" charset="0"/>
              <a:buChar char="•"/>
              <a:defRPr b="0" i="0">
                <a:latin typeface="Amazon Ember Display" panose="020F0603020204020204" pitchFamily="34" charset="0"/>
              </a:defRPr>
            </a:lvl1pPr>
            <a:lvl2pPr marL="628650" indent="-342900">
              <a:buFont typeface="Arial" panose="020B0604020202020204" pitchFamily="34" charset="0"/>
              <a:buChar char="•"/>
              <a:defRPr b="0" i="0">
                <a:latin typeface="Amazon Ember Display" panose="020F0603020204020204" pitchFamily="34" charset="0"/>
              </a:defRPr>
            </a:lvl2pPr>
            <a:lvl3pPr marL="971550" indent="-342900">
              <a:buFont typeface="Arial" panose="020B0604020202020204" pitchFamily="34" charset="0"/>
              <a:buChar char="•"/>
              <a:defRPr b="0" i="0">
                <a:latin typeface="Amazon Ember Display" panose="020F0603020204020204" pitchFamily="34" charset="0"/>
              </a:defRPr>
            </a:lvl3pPr>
            <a:lvl4pPr marL="1144588" indent="-285750">
              <a:buFont typeface="Arial" panose="020B0604020202020204" pitchFamily="34" charset="0"/>
              <a:buChar char="•"/>
              <a:defRPr b="0" i="0">
                <a:latin typeface="Amazon Ember Display" panose="020F0603020204020204" pitchFamily="34" charset="0"/>
              </a:defRPr>
            </a:lvl4pPr>
            <a:lvl5pPr marL="1316038" indent="-285750">
              <a:buFont typeface="Arial" panose="020B0604020202020204" pitchFamily="34" charset="0"/>
              <a:buChar char="•"/>
              <a:defRPr b="0" i="0">
                <a:latin typeface="Amazon Ember Display" panose="020F06030202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98874D-2362-4107-9CFB-6624C519CF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21DD148F-2774-EA45-8C22-2C39149188FB}" type="datetime1">
              <a:rPr lang="en-US" smtClean="0"/>
              <a:pPr/>
              <a:t>4/26/25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81FEF1-5834-4539-A37C-ED5E275C6D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AA1474-147C-4D4E-B55D-24F747B205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625061DB-7406-41C8-A121-52D8D4484FD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584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 Not U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A4731D4-24B7-407D-A119-09109E0E0D80}"/>
              </a:ext>
            </a:extLst>
          </p:cNvPr>
          <p:cNvSpPr txBox="1"/>
          <p:nvPr userDrawn="1"/>
        </p:nvSpPr>
        <p:spPr>
          <a:xfrm>
            <a:off x="3486150" y="2512370"/>
            <a:ext cx="7353300" cy="1874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80000"/>
              </a:lnSpc>
            </a:pPr>
            <a:r>
              <a:rPr lang="en-US" sz="6000" dirty="0">
                <a:latin typeface="+mj-lt"/>
              </a:rPr>
              <a:t>Do not use layouts after this slide.</a:t>
            </a:r>
            <a:br>
              <a:rPr lang="en-US" sz="6000" dirty="0">
                <a:latin typeface="+mj-lt"/>
              </a:rPr>
            </a:br>
            <a:r>
              <a:rPr lang="en-US" sz="2000" dirty="0">
                <a:latin typeface="+mj-lt"/>
              </a:rPr>
              <a:t>They are not part of the official template.</a:t>
            </a:r>
            <a:endParaRPr lang="en-US" sz="6000" dirty="0">
              <a:latin typeface="+mj-lt"/>
            </a:endParaRPr>
          </a:p>
        </p:txBody>
      </p:sp>
      <p:pic>
        <p:nvPicPr>
          <p:cNvPr id="7" name="Graphic 6" descr="Stop sign">
            <a:extLst>
              <a:ext uri="{FF2B5EF4-FFF2-40B4-BE49-F238E27FC236}">
                <a16:creationId xmlns:a16="http://schemas.microsoft.com/office/drawing/2014/main" id="{2E1D490C-0B7A-44B5-A2CC-97504831122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7250" y="2114549"/>
            <a:ext cx="2628900" cy="26289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56A91D7-A142-41A9-9775-90FA8A0EC8F4}"/>
              </a:ext>
            </a:extLst>
          </p:cNvPr>
          <p:cNvSpPr/>
          <p:nvPr userDrawn="1"/>
        </p:nvSpPr>
        <p:spPr>
          <a:xfrm>
            <a:off x="380999" y="6337300"/>
            <a:ext cx="4943475" cy="5207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Amazon Ember Display" panose="020F0603020204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4A252AA-410C-4410-AE45-9D483892FCD8}"/>
              </a:ext>
            </a:extLst>
          </p:cNvPr>
          <p:cNvSpPr/>
          <p:nvPr userDrawn="1"/>
        </p:nvSpPr>
        <p:spPr>
          <a:xfrm>
            <a:off x="380999" y="163722"/>
            <a:ext cx="4943475" cy="5207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Amazon Ember Display" panose="020F06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0560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9F1EA2B-436E-F4F7-4141-F6B3DAC96CB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208256" cy="6867144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8E146A33-CBE5-3B43-B20A-944283D417F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601" y="2126159"/>
            <a:ext cx="6460999" cy="757130"/>
          </a:xfrm>
        </p:spPr>
        <p:txBody>
          <a:bodyPr wrap="square" anchor="t" anchorCtr="0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46D45687-231F-F045-B89C-A750D14C399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9" y="2906722"/>
            <a:ext cx="6460999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>
                <a:solidFill>
                  <a:schemeClr val="tx1"/>
                </a:solidFill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E1986E1D-DC31-B24C-8EC8-CD82817A4E6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7" y="1729422"/>
            <a:ext cx="6477003" cy="35548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900" b="1" i="0" cap="all" spc="300" baseline="0">
                <a:solidFill>
                  <a:srgbClr val="BBF8FF"/>
                </a:solidFill>
                <a:latin typeface="Amazon Ember Mono" panose="020B0709020204020204" pitchFamily="49" charset="0"/>
                <a:ea typeface="Amazon Ember Mono" panose="020B0709020204020204" pitchFamily="49" charset="0"/>
                <a:cs typeface="Amazon Ember Mono" panose="020B0709020204020204" pitchFamily="49" charset="0"/>
              </a:defRPr>
            </a:lvl1pPr>
          </a:lstStyle>
          <a:p>
            <a:pPr marL="0" marR="0" lvl="0" indent="0" algn="l" defTabSz="914354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Enter session ID if required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474F9FA-D015-474A-AB83-4D7AE427C67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4" y="551424"/>
            <a:ext cx="1003173" cy="600189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9" y="4349712"/>
            <a:ext cx="3797303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/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9" y="4762503"/>
            <a:ext cx="3797303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/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BB72998-CF78-E641-92D5-30F654C2CA87}"/>
              </a:ext>
            </a:extLst>
          </p:cNvPr>
          <p:cNvSpPr txBox="1"/>
          <p:nvPr userDrawn="1"/>
        </p:nvSpPr>
        <p:spPr>
          <a:xfrm>
            <a:off x="609600" y="6389815"/>
            <a:ext cx="264207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© </a:t>
            </a:r>
            <a:fld id="{E59B6FD5-3D56-C643-A5C0-5E9DC034BBB5}" type="datetimeyyyy">
              <a:rPr lang="en-US" sz="600" smtClean="0">
                <a:solidFill>
                  <a:schemeClr val="tx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pPr algn="l"/>
              <a:t>2025</a:t>
            </a:fld>
            <a:r>
              <a:rPr lang="en-US" sz="600" dirty="0">
                <a:solidFill>
                  <a:schemeClr val="tx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, Amazon Web Services, Inc. or its affiliates.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3612709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9F1EA2B-436E-F4F7-4141-F6B3DAC96CB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208256" cy="686714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BB72998-CF78-E641-92D5-30F654C2CA87}"/>
              </a:ext>
            </a:extLst>
          </p:cNvPr>
          <p:cNvSpPr txBox="1"/>
          <p:nvPr userDrawn="1"/>
        </p:nvSpPr>
        <p:spPr>
          <a:xfrm>
            <a:off x="609600" y="6389815"/>
            <a:ext cx="264207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© </a:t>
            </a:r>
            <a:fld id="{E59B6FD5-3D56-C643-A5C0-5E9DC034BBB5}" type="datetimeyyyy">
              <a:rPr lang="en-US" sz="600" smtClean="0">
                <a:solidFill>
                  <a:schemeClr val="tx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pPr algn="l"/>
              <a:t>2025</a:t>
            </a:fld>
            <a:r>
              <a:rPr lang="en-US" sz="600" dirty="0">
                <a:solidFill>
                  <a:schemeClr val="tx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, Amazon Web Services, Inc. or its affiliates.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1837608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0E6975A-55C1-B9D9-C2F0-CE53578EADB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" y="-10759"/>
            <a:ext cx="12224511" cy="6876288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36AE1AEA-593B-894A-B38A-F72139FF463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601" y="2126159"/>
            <a:ext cx="6460999" cy="757130"/>
          </a:xfrm>
        </p:spPr>
        <p:txBody>
          <a:bodyPr wrap="square" anchor="t" anchorCtr="0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DB1D3F9F-DA5D-F94D-9B05-D994315A9E7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9" y="2906722"/>
            <a:ext cx="6460999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>
                <a:solidFill>
                  <a:schemeClr val="tx1"/>
                </a:solidFill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A30145AB-12A1-3C44-90EB-F748543442E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7" y="1729419"/>
            <a:ext cx="6477003" cy="35548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900" b="1" i="0" cap="all" spc="300" baseline="0">
                <a:solidFill>
                  <a:srgbClr val="BBF8FF"/>
                </a:solidFill>
                <a:latin typeface="Amazon Ember Mono" panose="020B0709020204020204" pitchFamily="49" charset="0"/>
                <a:ea typeface="Amazon Ember Mono" panose="020B0709020204020204" pitchFamily="49" charset="0"/>
                <a:cs typeface="Amazon Ember Mono" panose="020B0709020204020204" pitchFamily="49" charset="0"/>
              </a:defRPr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474F9FA-D015-474A-AB83-4D7AE427C67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4" y="551424"/>
            <a:ext cx="1003173" cy="600189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9" y="4349712"/>
            <a:ext cx="3797303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/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9" y="4762503"/>
            <a:ext cx="3797303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/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52713A-DA80-CADD-F58E-194A1D3B06DD}"/>
              </a:ext>
            </a:extLst>
          </p:cNvPr>
          <p:cNvSpPr txBox="1"/>
          <p:nvPr userDrawn="1"/>
        </p:nvSpPr>
        <p:spPr>
          <a:xfrm>
            <a:off x="609600" y="6389815"/>
            <a:ext cx="264207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© </a:t>
            </a:r>
            <a:fld id="{E59B6FD5-3D56-C643-A5C0-5E9DC034BBB5}" type="datetimeyyyy">
              <a:rPr lang="en-US" sz="600" smtClean="0">
                <a:solidFill>
                  <a:schemeClr val="tx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pPr algn="l"/>
              <a:t>2025</a:t>
            </a:fld>
            <a:r>
              <a:rPr lang="en-US" sz="600" dirty="0">
                <a:solidFill>
                  <a:schemeClr val="tx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, Amazon Web Services, Inc. or its affiliates.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1742547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4BE5010-C72B-6AA5-45EF-8CAF28B4852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12198096" cy="6900417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F0552714-6094-E444-9D75-860B36F5658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8" y="2126159"/>
            <a:ext cx="5592419" cy="757130"/>
          </a:xfrm>
        </p:spPr>
        <p:txBody>
          <a:bodyPr wrap="square" anchor="t" anchorCtr="0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AB88BC18-7FE8-A34E-B752-6BA0D4FCE39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2906722"/>
            <a:ext cx="5592419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>
                <a:solidFill>
                  <a:schemeClr val="tx1"/>
                </a:solidFill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942AF0B7-7B9C-474D-9EFD-A58F6E298A2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1729419"/>
            <a:ext cx="5592419" cy="35548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900" b="1" i="0" cap="all" spc="300" baseline="0">
                <a:solidFill>
                  <a:srgbClr val="BBF8FF"/>
                </a:solidFill>
                <a:latin typeface="Amazon Ember Mono" panose="020B0709020204020204" pitchFamily="49" charset="0"/>
                <a:ea typeface="Amazon Ember Mono" panose="020B0709020204020204" pitchFamily="49" charset="0"/>
                <a:cs typeface="Amazon Ember Mono" panose="020B0709020204020204" pitchFamily="49" charset="0"/>
              </a:defRPr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474F9FA-D015-474A-AB83-4D7AE427C67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4" y="551424"/>
            <a:ext cx="1003173" cy="600189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9" y="4349712"/>
            <a:ext cx="3797303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/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9" y="4762503"/>
            <a:ext cx="3797303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/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296637-A9C8-94DD-5888-4393B4B58911}"/>
              </a:ext>
            </a:extLst>
          </p:cNvPr>
          <p:cNvSpPr txBox="1"/>
          <p:nvPr userDrawn="1"/>
        </p:nvSpPr>
        <p:spPr>
          <a:xfrm>
            <a:off x="609600" y="6389815"/>
            <a:ext cx="264207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© </a:t>
            </a:r>
            <a:fld id="{E59B6FD5-3D56-C643-A5C0-5E9DC034BBB5}" type="datetimeyyyy">
              <a:rPr lang="en-US" sz="600" smtClean="0">
                <a:solidFill>
                  <a:schemeClr val="tx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pPr algn="l"/>
              <a:t>2025</a:t>
            </a:fld>
            <a:r>
              <a:rPr lang="en-US" sz="600" dirty="0">
                <a:solidFill>
                  <a:schemeClr val="tx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, Amazon Web Services, Inc. or its affiliates.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495332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2D28735-3FA9-5BD4-2A3E-14876DBF0B2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8096" cy="6900416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369C1DA6-582F-C045-8A8B-FB10B8C0F01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601" y="2126159"/>
            <a:ext cx="6460999" cy="757130"/>
          </a:xfrm>
        </p:spPr>
        <p:txBody>
          <a:bodyPr wrap="square" anchor="t" anchorCtr="0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5880A819-065B-214D-AE66-1936E37CB4B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9" y="2906722"/>
            <a:ext cx="6460999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>
                <a:solidFill>
                  <a:schemeClr val="tx1"/>
                </a:solidFill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A28BE9A8-3418-A74C-9C6C-179B2806B9B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7" y="1729419"/>
            <a:ext cx="6477003" cy="35548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900" b="1" i="0" cap="all" spc="300" baseline="0">
                <a:solidFill>
                  <a:srgbClr val="BBF8FF"/>
                </a:solidFill>
                <a:latin typeface="Amazon Ember Mono" panose="020B0709020204020204" pitchFamily="49" charset="0"/>
                <a:ea typeface="Amazon Ember Mono" panose="020B0709020204020204" pitchFamily="49" charset="0"/>
                <a:cs typeface="Amazon Ember Mono" panose="020B0709020204020204" pitchFamily="49" charset="0"/>
              </a:defRPr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474F9FA-D015-474A-AB83-4D7AE427C67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4" y="551424"/>
            <a:ext cx="1003173" cy="600189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9" y="4349712"/>
            <a:ext cx="3797303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/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9" y="4762503"/>
            <a:ext cx="3797303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/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107AA9E-1A69-49F9-B551-1C97AC849BD1}"/>
              </a:ext>
            </a:extLst>
          </p:cNvPr>
          <p:cNvSpPr txBox="1"/>
          <p:nvPr userDrawn="1"/>
        </p:nvSpPr>
        <p:spPr>
          <a:xfrm>
            <a:off x="609600" y="6389815"/>
            <a:ext cx="264207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© </a:t>
            </a:r>
            <a:fld id="{E59B6FD5-3D56-C643-A5C0-5E9DC034BBB5}" type="datetimeyyyy">
              <a:rPr lang="en-US" sz="600" smtClean="0">
                <a:solidFill>
                  <a:schemeClr val="tx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pPr algn="l"/>
              <a:t>2025</a:t>
            </a:fld>
            <a:r>
              <a:rPr lang="en-US" sz="600" dirty="0">
                <a:solidFill>
                  <a:schemeClr val="tx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, Amazon Web Services, Inc. or its affiliates.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3647180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91CB6-D820-4A96-8204-600D7D9568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Agenda layout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1750401-572B-4B45-BF07-5D528B05F88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1714500"/>
            <a:ext cx="10972800" cy="3358184"/>
          </a:xfrm>
        </p:spPr>
        <p:txBody>
          <a:bodyPr/>
          <a:lstStyle>
            <a:lvl1pPr marL="0" indent="0">
              <a:spcAft>
                <a:spcPts val="3000"/>
              </a:spcAft>
              <a:buNone/>
              <a:defRPr sz="2400"/>
            </a:lvl1pPr>
            <a:lvl2pPr marL="0" indent="0">
              <a:spcAft>
                <a:spcPts val="3000"/>
              </a:spcAft>
              <a:buNone/>
              <a:defRPr sz="2400"/>
            </a:lvl2pPr>
            <a:lvl3pPr marL="0" indent="0">
              <a:spcAft>
                <a:spcPts val="3000"/>
              </a:spcAft>
              <a:buNone/>
              <a:defRPr sz="2400"/>
            </a:lvl3pPr>
            <a:lvl4pPr marL="0" indent="0">
              <a:spcAft>
                <a:spcPts val="3000"/>
              </a:spcAft>
              <a:buNone/>
              <a:defRPr sz="2400"/>
            </a:lvl4pPr>
            <a:lvl5pPr marL="0" indent="0">
              <a:spcAft>
                <a:spcPts val="3000"/>
              </a:spcAft>
              <a:buNone/>
              <a:defRPr sz="2400"/>
            </a:lvl5pPr>
          </a:lstStyle>
          <a:p>
            <a:pPr lvl="0"/>
            <a:r>
              <a:rPr lang="en-US" dirty="0"/>
              <a:t>Enter high-level agenda items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F5A1D86-6A7C-4718-BC8A-729563F7E07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79B006F4-7475-430B-A870-C1C31692D3CF}" type="datetime1">
              <a:rPr lang="en-US" smtClean="0"/>
              <a:t>4/26/25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5447C4-003F-49F1-92D9-AA8E1601814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4C0F27-F073-46C5-99AA-D6BC67A40F5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9275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2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7">
            <a:extLst>
              <a:ext uri="{FF2B5EF4-FFF2-40B4-BE49-F238E27FC236}">
                <a16:creationId xmlns:a16="http://schemas.microsoft.com/office/drawing/2014/main" id="{C8E54E3F-3CBC-43DF-D0B7-3007697064A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2969" y="332014"/>
            <a:ext cx="6477002" cy="2308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000" b="0" i="0" cap="all" spc="200" baseline="0">
                <a:solidFill>
                  <a:schemeClr val="tx2"/>
                </a:solidFill>
                <a:latin typeface="Amazon Ember Mono" panose="020B0509020204020204" pitchFamily="49" charset="0"/>
                <a:ea typeface="Amazon Ember Mono" panose="020B0709020204020204" pitchFamily="49" charset="0"/>
                <a:cs typeface="Amazon Ember Mono" panose="020B0709020204020204" pitchFamily="49" charset="0"/>
              </a:defRPr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E5BDDB8-98EE-F01A-753C-07B65A32493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E80812B7-8A92-F272-875E-0D757C691E8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5261981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>
                <a:solidFill>
                  <a:schemeClr val="tx2"/>
                </a:solidFill>
                <a:latin typeface="Amazon Ember Display" panose="020F0603020204020204" pitchFamily="34" charset="0"/>
              </a:defRPr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9404D9CE-381D-295C-A64E-88C5D0C0A61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5674769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 b="0" i="0">
                <a:solidFill>
                  <a:schemeClr val="tx2"/>
                </a:solidFill>
                <a:latin typeface="Amazon Ember Display" panose="020F0603020204020204" pitchFamily="34" charset="0"/>
              </a:defRPr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F72D21-07F0-8A31-A886-8180F34B788F}"/>
              </a:ext>
            </a:extLst>
          </p:cNvPr>
          <p:cNvSpPr txBox="1"/>
          <p:nvPr userDrawn="1"/>
        </p:nvSpPr>
        <p:spPr>
          <a:xfrm>
            <a:off x="504476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b="0" i="0" dirty="0">
                <a:solidFill>
                  <a:schemeClr val="tx2"/>
                </a:solidFill>
                <a:latin typeface="Amazon Ember Display" panose="020F0603020204020204" pitchFamily="34" charset="0"/>
              </a:rPr>
              <a:t>© 2025, Amazon Web Services, Inc. or its affiliates. All rights reserved. Amazon Confidential and Trademark.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AF3C931-F34B-7961-BC75-B4572B02FF7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7228" y="5740417"/>
            <a:ext cx="783771" cy="469881"/>
          </a:xfrm>
          <a:prstGeom prst="rect">
            <a:avLst/>
          </a:prstGeom>
        </p:spPr>
      </p:pic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22F49425-7DA0-E6A1-AFFB-06CE3587D57C}"/>
              </a:ext>
            </a:extLst>
          </p:cNvPr>
          <p:cNvSpPr/>
          <p:nvPr userDrawn="1"/>
        </p:nvSpPr>
        <p:spPr>
          <a:xfrm>
            <a:off x="609598" y="304800"/>
            <a:ext cx="2993681" cy="288951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endParaRPr lang="en-US" b="0" i="0" dirty="0" err="1">
              <a:solidFill>
                <a:schemeClr val="tx1"/>
              </a:solidFill>
              <a:latin typeface="Amazon Ember Display" panose="020F0603020204020204" pitchFamily="34" charset="0"/>
            </a:endParaRPr>
          </a:p>
        </p:txBody>
      </p:sp>
      <p:sp>
        <p:nvSpPr>
          <p:cNvPr id="26" name="Subtitle 2">
            <a:extLst>
              <a:ext uri="{FF2B5EF4-FFF2-40B4-BE49-F238E27FC236}">
                <a16:creationId xmlns:a16="http://schemas.microsoft.com/office/drawing/2014/main" id="{7EDB5F6C-924F-E4E4-8B18-2197BA4C3F5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1918337"/>
            <a:ext cx="6460998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>
                <a:solidFill>
                  <a:schemeClr val="tx2"/>
                </a:solidFill>
                <a:latin typeface="Amazon Ember Display" panose="020F06030202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111574D8-2193-6E96-F970-CA48F920463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2969" y="332014"/>
            <a:ext cx="6477002" cy="2308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000" b="0" i="0" cap="all" spc="200" baseline="0">
                <a:solidFill>
                  <a:schemeClr val="tx2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F67C28C-2194-7DE3-C4ED-8EF747692F6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9278" y="928262"/>
            <a:ext cx="6460999" cy="923330"/>
          </a:xfrm>
          <a:prstGeom prst="rect">
            <a:avLst/>
          </a:prstGeom>
        </p:spPr>
        <p:txBody>
          <a:bodyPr wrap="square" anchor="t" anchorCtr="0"/>
          <a:lstStyle>
            <a:lvl1pPr algn="l">
              <a:defRPr sz="6000" b="0" i="0">
                <a:solidFill>
                  <a:schemeClr val="tx2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Enter title</a:t>
            </a:r>
          </a:p>
        </p:txBody>
      </p:sp>
    </p:spTree>
    <p:extLst>
      <p:ext uri="{BB962C8B-B14F-4D97-AF65-F5344CB8AC3E}">
        <p14:creationId xmlns:p14="http://schemas.microsoft.com/office/powerpoint/2010/main" val="3410856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C8CF9-BF86-4458-BFA4-38F0F2DB98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 only layout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A22A18-A983-4477-9CE2-E889A78034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5BCF1-434B-4466-85A7-CEAC9A24015E}" type="datetime1">
              <a:rPr lang="en-US" smtClean="0"/>
              <a:t>4/26/25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6B6389-19E6-4677-81FB-25CCEB0E3D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907AE9-2A8E-446F-AC5C-E522F1C02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7558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4F3EDC1-F0BF-7E2E-2587-922F208A2DD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0"/>
            <a:ext cx="12203937" cy="6903720"/>
          </a:xfrm>
          <a:prstGeom prst="rect">
            <a:avLst/>
          </a:prstGeom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FF00575-76B9-4D8B-9903-136ED9A4230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7092396"/>
            <a:ext cx="2743200" cy="365125"/>
          </a:xfrm>
        </p:spPr>
        <p:txBody>
          <a:bodyPr/>
          <a:lstStyle/>
          <a:p>
            <a:fld id="{9D5E0AE1-88A8-4AB2-83BC-1E4183509455}" type="datetime1">
              <a:rPr lang="en-US" smtClean="0"/>
              <a:t>4/26/25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6CDB515-1F55-4916-8897-BD5A83C12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7092396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0F2630-6040-4D96-BE1B-D7C27F2C1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11CAE95-5DCF-4586-87BE-3A8F905DE3A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1" y="6335091"/>
            <a:ext cx="348827" cy="2087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E80666E7-EABC-B64A-97A3-0764C18B3F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914402"/>
            <a:ext cx="4857549" cy="53553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only layout with art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EB0D0C-B96C-47B4-51D0-23C3C9626B35}"/>
              </a:ext>
            </a:extLst>
          </p:cNvPr>
          <p:cNvSpPr txBox="1"/>
          <p:nvPr userDrawn="1"/>
        </p:nvSpPr>
        <p:spPr>
          <a:xfrm>
            <a:off x="1141084" y="6389815"/>
            <a:ext cx="264207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2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© </a:t>
            </a:r>
            <a:fld id="{C09C7244-04FA-4945-8501-81AE75998B9F}" type="datetimeyyyy">
              <a:rPr lang="en-US" sz="600" smtClean="0">
                <a:solidFill>
                  <a:schemeClr val="tx2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2025</a:t>
            </a:fld>
            <a:r>
              <a:rPr lang="en-US" sz="600" dirty="0">
                <a:solidFill>
                  <a:schemeClr val="tx2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, Amazon Web Services, Inc. or its affiliates.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3597034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C8CF9-BF86-4458-BFA4-38F0F2DB98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 and subtitle layout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6213DF-CEC6-4F46-9CD4-5ED4A416AF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1455968"/>
            <a:ext cx="10972800" cy="258532"/>
          </a:xfrm>
        </p:spPr>
        <p:txBody>
          <a:bodyPr/>
          <a:lstStyle>
            <a:lvl1pPr marL="0" indent="0">
              <a:buNone/>
              <a:defRPr sz="1200" b="1" i="0" cap="all" spc="300" baseline="0"/>
            </a:lvl1pPr>
          </a:lstStyle>
          <a:p>
            <a:pPr lvl="0"/>
            <a:r>
              <a:rPr lang="en-US" dirty="0"/>
              <a:t>Enter subtitle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312CB8C-58A4-4758-8C91-E8641A9F6DC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33B69AD3-BEE8-4201-B8B7-774F4CE538E3}" type="datetime1">
              <a:rPr lang="en-US" smtClean="0"/>
              <a:t>4/26/25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444248-408B-4052-8B56-17F469F98EA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178479-5E5D-4B94-9958-5C40D64BED6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4064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840">
          <p15:clr>
            <a:srgbClr val="9FCC3B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F86B726-34C0-4C1C-A252-97930DC77E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5F63D-41D0-4AEF-B2A0-64AB1BB523DA}" type="datetime1">
              <a:rPr lang="en-US" smtClean="0"/>
              <a:t>4/26/25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3103B0-BAC9-4248-BF05-F8F64F81D3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BB167B-71A0-4735-93B6-5A034F89F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6891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8ECA2-6D6E-4722-9B75-7468AE1E58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 and content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25BCD8-5D1C-48DC-A21B-317A0B7D55A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" y="1714500"/>
            <a:ext cx="10972800" cy="2576432"/>
          </a:xfrm>
        </p:spPr>
        <p:txBody>
          <a:bodyPr/>
          <a:lstStyle>
            <a:lvl1pPr marL="0" indent="0">
              <a:spcAft>
                <a:spcPts val="1800"/>
              </a:spcAft>
              <a:buNone/>
              <a:defRPr/>
            </a:lvl1pPr>
            <a:lvl2pPr marL="285737" indent="0">
              <a:spcAft>
                <a:spcPts val="1800"/>
              </a:spcAft>
              <a:buNone/>
              <a:defRPr/>
            </a:lvl2pPr>
            <a:lvl3pPr marL="628619" indent="0">
              <a:spcAft>
                <a:spcPts val="1800"/>
              </a:spcAft>
              <a:buNone/>
              <a:defRPr/>
            </a:lvl3pPr>
            <a:lvl4pPr marL="914354" indent="0">
              <a:spcAft>
                <a:spcPts val="1800"/>
              </a:spcAft>
              <a:buNone/>
              <a:defRPr/>
            </a:lvl4pPr>
            <a:lvl5pPr marL="1142942" indent="0">
              <a:spcAft>
                <a:spcPts val="1800"/>
              </a:spcAft>
              <a:buNone/>
              <a:defRPr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B02A07-9279-4389-95B8-CFF5307F9E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27053-0A62-43C5-9253-4AE50383ED69}" type="datetime1">
              <a:rPr lang="en-US" smtClean="0"/>
              <a:t>4/26/25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24D072-A634-4E51-88E3-AFF4BBF53F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391B74-659E-4EB1-8DB0-B962093F0B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8089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Bullet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8ECA2-6D6E-4722-9B75-7468AE1E58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 and bulleted content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25BCD8-5D1C-48DC-A21B-317A0B7D55A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" y="1714502"/>
            <a:ext cx="10972800" cy="2234457"/>
          </a:xfrm>
        </p:spPr>
        <p:txBody>
          <a:bodyPr/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28ABEB-87DF-4979-B8D5-38D09C1582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079B2-1601-448B-8D8E-B6AFA8C82D91}" type="datetime1">
              <a:rPr lang="en-US" smtClean="0"/>
              <a:t>4/26/25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7DE3A9-1F3C-45F4-9F53-543C4B62D7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27DE2B-5658-4ECD-9AB5-497E1D05E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383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8ECA2-6D6E-4722-9B75-7468AE1E58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Title, subtitle, and content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25BCD8-5D1C-48DC-A21B-317A0B7D55A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" y="2133600"/>
            <a:ext cx="10972800" cy="2576432"/>
          </a:xfrm>
        </p:spPr>
        <p:txBody>
          <a:bodyPr/>
          <a:lstStyle>
            <a:lvl1pPr marL="0" indent="0">
              <a:spcAft>
                <a:spcPts val="1800"/>
              </a:spcAft>
              <a:buNone/>
              <a:defRPr/>
            </a:lvl1pPr>
            <a:lvl2pPr marL="285737" indent="0">
              <a:spcAft>
                <a:spcPts val="1800"/>
              </a:spcAft>
              <a:buNone/>
              <a:defRPr/>
            </a:lvl2pPr>
            <a:lvl3pPr marL="628619" indent="0">
              <a:spcAft>
                <a:spcPts val="1800"/>
              </a:spcAft>
              <a:buNone/>
              <a:defRPr/>
            </a:lvl3pPr>
            <a:lvl4pPr marL="914354" indent="0">
              <a:spcAft>
                <a:spcPts val="1800"/>
              </a:spcAft>
              <a:buNone/>
              <a:defRPr/>
            </a:lvl4pPr>
            <a:lvl5pPr marL="1142942" indent="0">
              <a:spcAft>
                <a:spcPts val="1800"/>
              </a:spcAft>
              <a:buNone/>
              <a:defRPr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42CBB3C-A513-466E-B53F-E5E5781263E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1455968"/>
            <a:ext cx="10972800" cy="258532"/>
          </a:xfrm>
        </p:spPr>
        <p:txBody>
          <a:bodyPr/>
          <a:lstStyle>
            <a:lvl1pPr marL="0" indent="0">
              <a:buNone/>
              <a:defRPr sz="1200" b="1" i="0" cap="all" spc="300" baseline="0"/>
            </a:lvl1pPr>
          </a:lstStyle>
          <a:p>
            <a:pPr lvl="0"/>
            <a:r>
              <a:rPr lang="en-US" dirty="0"/>
              <a:t>Enter subtitle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FFB481-AB60-43A3-947D-B4556E8AB26A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3932999A-556C-4DFD-BA3B-75E0A6C93D47}" type="datetime1">
              <a:rPr lang="en-US" smtClean="0"/>
              <a:t>4/26/25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4A915F-71E7-41C4-907A-C8F1E2D177D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7AFA98-7BE3-48BD-9D56-EE4F5EEB238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6649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840">
          <p15:clr>
            <a:srgbClr val="9FCC3B"/>
          </p15:clr>
        </p15:guide>
        <p15:guide id="2" orient="horz" pos="1128">
          <p15:clr>
            <a:srgbClr val="9FCC3B"/>
          </p15:clr>
        </p15:guide>
        <p15:guide id="3" orient="horz" pos="1344">
          <p15:clr>
            <a:srgbClr val="FBAE40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Bullet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8ECA2-6D6E-4722-9B75-7468AE1E58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Title, subtitle, and bulleted content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25BCD8-5D1C-48DC-A21B-317A0B7D55A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" y="1981202"/>
            <a:ext cx="10972800" cy="2234457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C73DDF9C-7004-4F4E-8707-3F8553760CA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1457035"/>
            <a:ext cx="10972800" cy="258532"/>
          </a:xfrm>
        </p:spPr>
        <p:txBody>
          <a:bodyPr/>
          <a:lstStyle>
            <a:lvl1pPr marL="0" indent="0">
              <a:buNone/>
              <a:defRPr sz="1200" b="1" i="0" cap="all" spc="300" baseline="0"/>
            </a:lvl1pPr>
          </a:lstStyle>
          <a:p>
            <a:pPr lvl="0"/>
            <a:r>
              <a:rPr lang="en-US" dirty="0"/>
              <a:t>Enter subtitle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E9B8C3-36CA-4A97-B3FF-2FCDD97E1A02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53467BE2-7FB1-46AD-BAC4-E2C591613979}" type="datetime1">
              <a:rPr lang="en-US" smtClean="0"/>
              <a:t>4/26/25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EEE534-0361-47D3-8F92-2D7522A226D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4270F7-2BCA-4119-8F34-BD17AB29E14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1886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840">
          <p15:clr>
            <a:srgbClr val="9FCC3B"/>
          </p15:clr>
        </p15:guide>
        <p15:guide id="2" orient="horz" pos="1128">
          <p15:clr>
            <a:srgbClr val="9FCC3B"/>
          </p15:clr>
        </p15:guide>
        <p15:guide id="3" orient="horz" pos="1248">
          <p15:clr>
            <a:srgbClr val="FBAE40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8ECA2-6D6E-4722-9B75-7468AE1E58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914401"/>
            <a:ext cx="5334000" cy="100950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Title, content, and image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25BCD8-5D1C-48DC-A21B-317A0B7D55A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" y="2171701"/>
            <a:ext cx="5334000" cy="1460571"/>
          </a:xfrm>
        </p:spPr>
        <p:txBody>
          <a:bodyPr/>
          <a:lstStyle>
            <a:lvl1pPr marL="0" indent="0">
              <a:spcAft>
                <a:spcPts val="1800"/>
              </a:spcAft>
              <a:buNone/>
              <a:defRPr sz="2400"/>
            </a:lvl1pPr>
            <a:lvl2pPr marL="285737" indent="0">
              <a:spcAft>
                <a:spcPts val="1800"/>
              </a:spcAft>
              <a:buNone/>
              <a:defRPr sz="2000"/>
            </a:lvl2pPr>
            <a:lvl3pPr marL="628619" indent="0">
              <a:spcAft>
                <a:spcPts val="1800"/>
              </a:spcAft>
              <a:buNone/>
              <a:defRPr sz="1800"/>
            </a:lvl3pPr>
            <a:lvl4pPr marL="914354" indent="0">
              <a:spcAft>
                <a:spcPts val="1800"/>
              </a:spcAft>
              <a:buNone/>
              <a:defRPr sz="1600"/>
            </a:lvl4pPr>
            <a:lvl5pPr marL="1142942" indent="0">
              <a:spcAft>
                <a:spcPts val="1800"/>
              </a:spcAft>
              <a:buNone/>
              <a:defRPr sz="1600"/>
            </a:lvl5pPr>
          </a:lstStyle>
          <a:p>
            <a:pPr lvl="0"/>
            <a:r>
              <a:rPr lang="en-US" dirty="0"/>
              <a:t>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3B2582F-3FE9-42AC-8572-5C27E1A8E55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248400" y="0"/>
            <a:ext cx="5943600" cy="6858000"/>
          </a:xfrm>
        </p:spPr>
        <p:txBody>
          <a:bodyPr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(or paste) to insert picture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3FE715-EC87-4B8E-9C5A-5A9D588BB97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7B67EB87-FC16-494F-BEB9-94D9647FFBE9}" type="datetime1">
              <a:rPr lang="en-US" smtClean="0"/>
              <a:t>4/26/25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D5F6CD-847A-4EBE-9BAA-72269373CEE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C972F2-75D0-4C1D-B2C9-D4DDBBA7EBA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2285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1368">
          <p15:clr>
            <a:srgbClr val="FBAE4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A4C8A-667C-40C7-9A6D-BA3F977C5F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Two-column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10331E-4F8F-4DEC-91C1-F631560E660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09601" y="1714502"/>
            <a:ext cx="5248275" cy="2382532"/>
          </a:xfrm>
        </p:spPr>
        <p:txBody>
          <a:bodyPr/>
          <a:lstStyle>
            <a:lvl1pPr marL="0" indent="0">
              <a:spcAft>
                <a:spcPts val="1800"/>
              </a:spcAft>
              <a:buNone/>
              <a:defRPr sz="2400"/>
            </a:lvl1pPr>
            <a:lvl2pPr marL="285737" indent="0">
              <a:spcAft>
                <a:spcPts val="1800"/>
              </a:spcAft>
              <a:buNone/>
              <a:defRPr sz="2000"/>
            </a:lvl2pPr>
            <a:lvl3pPr marL="628619" indent="0">
              <a:spcAft>
                <a:spcPts val="1800"/>
              </a:spcAft>
              <a:buNone/>
              <a:defRPr sz="1800"/>
            </a:lvl3pPr>
            <a:lvl4pPr marL="914354" indent="0">
              <a:spcAft>
                <a:spcPts val="1800"/>
              </a:spcAft>
              <a:buNone/>
              <a:defRPr sz="1600"/>
            </a:lvl4pPr>
            <a:lvl5pPr marL="1142942" indent="0">
              <a:spcAft>
                <a:spcPts val="1800"/>
              </a:spcAft>
              <a:buNone/>
              <a:defRPr sz="16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72257F-5E84-444A-B9C4-CCB856025EB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334127" y="1714499"/>
            <a:ext cx="5248276" cy="2382532"/>
          </a:xfrm>
        </p:spPr>
        <p:txBody>
          <a:bodyPr/>
          <a:lstStyle>
            <a:lvl1pPr marL="0" indent="0">
              <a:spcAft>
                <a:spcPts val="1800"/>
              </a:spcAft>
              <a:buNone/>
              <a:defRPr sz="2400"/>
            </a:lvl1pPr>
            <a:lvl2pPr marL="285737" indent="0">
              <a:spcAft>
                <a:spcPts val="1800"/>
              </a:spcAft>
              <a:buNone/>
              <a:defRPr sz="2000"/>
            </a:lvl2pPr>
            <a:lvl3pPr marL="628619" indent="0">
              <a:spcAft>
                <a:spcPts val="1800"/>
              </a:spcAft>
              <a:buNone/>
              <a:defRPr sz="1800"/>
            </a:lvl3pPr>
            <a:lvl4pPr marL="914354" indent="0">
              <a:spcAft>
                <a:spcPts val="1800"/>
              </a:spcAft>
              <a:buNone/>
              <a:defRPr sz="1600"/>
            </a:lvl4pPr>
            <a:lvl5pPr marL="1142942" indent="0">
              <a:spcAft>
                <a:spcPts val="1800"/>
              </a:spcAft>
              <a:buNone/>
              <a:defRPr sz="16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8530C4-DC55-4C62-84CC-692229E785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18A566-2AC3-4520-816C-5E843CBCDCA4}" type="datetime1">
              <a:rPr lang="en-US" smtClean="0"/>
              <a:t>4/26/25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4B8C68-5C05-4F96-9FF2-B531F83A53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B81369-2E97-4C0B-9762-D765E2837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8936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67F1B3F-5EAF-BF4D-EAC3-027F3AE85E7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1391CB6-D820-4A96-8204-600D7D9568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5376" y="914401"/>
            <a:ext cx="10972800" cy="590931"/>
          </a:xfrm>
          <a:prstGeom prst="rect">
            <a:avLst/>
          </a:prstGeom>
        </p:spPr>
        <p:txBody>
          <a:bodyPr/>
          <a:lstStyle>
            <a:lvl1pPr>
              <a:defRPr sz="36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Agenda layout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1750401-572B-4B45-BF07-5D528B05F88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1714500"/>
            <a:ext cx="10972800" cy="3293209"/>
          </a:xfrm>
        </p:spPr>
        <p:txBody>
          <a:bodyPr/>
          <a:lstStyle>
            <a:lvl1pPr marL="0" indent="0">
              <a:spcAft>
                <a:spcPts val="3000"/>
              </a:spcAft>
              <a:buNone/>
              <a:defRPr sz="2400" b="0" i="0">
                <a:latin typeface="Amazon Ember Display" panose="020F0603020204020204" pitchFamily="34" charset="0"/>
              </a:defRPr>
            </a:lvl1pPr>
            <a:lvl2pPr marL="0" indent="0">
              <a:spcAft>
                <a:spcPts val="3000"/>
              </a:spcAft>
              <a:buNone/>
              <a:defRPr sz="2400" b="0" i="0">
                <a:latin typeface="Amazon Ember Display" panose="020F0603020204020204" pitchFamily="34" charset="0"/>
              </a:defRPr>
            </a:lvl2pPr>
            <a:lvl3pPr marL="0" indent="0">
              <a:spcAft>
                <a:spcPts val="3000"/>
              </a:spcAft>
              <a:buNone/>
              <a:defRPr sz="2400" b="0" i="0">
                <a:latin typeface="Amazon Ember Display" panose="020F0603020204020204" pitchFamily="34" charset="0"/>
              </a:defRPr>
            </a:lvl3pPr>
            <a:lvl4pPr marL="0" indent="0">
              <a:spcAft>
                <a:spcPts val="3000"/>
              </a:spcAft>
              <a:buNone/>
              <a:defRPr sz="2400" b="0" i="0">
                <a:latin typeface="Amazon Ember Display" panose="020F0603020204020204" pitchFamily="34" charset="0"/>
              </a:defRPr>
            </a:lvl4pPr>
            <a:lvl5pPr marL="0" indent="0">
              <a:spcAft>
                <a:spcPts val="3000"/>
              </a:spcAft>
              <a:buNone/>
              <a:defRPr sz="2400" b="0" i="0">
                <a:latin typeface="Amazon Ember Display" panose="020F0603020204020204" pitchFamily="34" charset="0"/>
              </a:defRPr>
            </a:lvl5pPr>
          </a:lstStyle>
          <a:p>
            <a:pPr lvl="0"/>
            <a:r>
              <a:rPr lang="en-US" dirty="0"/>
              <a:t>Enter high-level agenda items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F5A1D86-6A7C-4718-BC8A-729563F7E07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06736434-7E81-994B-854B-1BF33F160A0D}" type="datetime1">
              <a:rPr lang="en-US" smtClean="0"/>
              <a:pPr/>
              <a:t>4/26/25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5447C4-003F-49F1-92D9-AA8E1601814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4C0F27-F073-46C5-99AA-D6BC67A40F5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88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D5D51-461F-4BF3-B83C-3319F4FEFF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917579"/>
            <a:ext cx="10972800" cy="53553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Two-column layout with subheadings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1CA65A-3F20-4CCD-AE7B-297E975BC0E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599" y="1743647"/>
            <a:ext cx="5248656" cy="369332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accent6"/>
                </a:solidFill>
              </a:defRPr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BED614-1324-4FC8-94DC-2BB58446A188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09599" y="2141555"/>
            <a:ext cx="5248656" cy="1095684"/>
          </a:xfrm>
        </p:spPr>
        <p:txBody>
          <a:bodyPr/>
          <a:lstStyle>
            <a:lvl1pPr marL="0" indent="0">
              <a:buNone/>
              <a:defRPr sz="1800"/>
            </a:lvl1pPr>
            <a:lvl2pPr marL="285737" indent="0">
              <a:buNone/>
              <a:defRPr sz="1600"/>
            </a:lvl2pPr>
            <a:lvl3pPr marL="628619" indent="0">
              <a:buNone/>
              <a:defRPr sz="1400"/>
            </a:lvl3pPr>
            <a:lvl4pPr marL="858796" indent="0">
              <a:buNone/>
              <a:defRPr sz="1200"/>
            </a:lvl4pPr>
            <a:lvl5pPr marL="1030237" indent="0">
              <a:buNone/>
              <a:defRPr sz="12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CE1A54-1330-4A91-B63D-5CFA63F9FFDF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334125" y="1743647"/>
            <a:ext cx="5248656" cy="369332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accent6"/>
                </a:solidFill>
              </a:defRPr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49DC76-96C3-408F-9627-4D642BE1BDD7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334125" y="2141555"/>
            <a:ext cx="5248656" cy="1095684"/>
          </a:xfrm>
        </p:spPr>
        <p:txBody>
          <a:bodyPr/>
          <a:lstStyle>
            <a:lvl1pPr marL="0" indent="0">
              <a:buNone/>
              <a:defRPr sz="1800"/>
            </a:lvl1pPr>
            <a:lvl2pPr marL="285737" indent="0">
              <a:buNone/>
              <a:defRPr sz="1600"/>
            </a:lvl2pPr>
            <a:lvl3pPr marL="628619" indent="0">
              <a:buNone/>
              <a:defRPr sz="1400"/>
            </a:lvl3pPr>
            <a:lvl4pPr marL="858796" indent="0">
              <a:buNone/>
              <a:defRPr sz="1200"/>
            </a:lvl4pPr>
            <a:lvl5pPr marL="1030237" indent="0">
              <a:buNone/>
              <a:defRPr sz="12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96D1DC3-FE4E-4BC2-8CA3-4ED12B1380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9C5F5-C2AC-4282-873D-4585DB23F33E}" type="datetime1">
              <a:rPr lang="en-US" smtClean="0"/>
              <a:t>4/26/25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24AE993-84F9-4B17-BB98-5AAAFAF3EA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E2CB0EC-BB93-4417-89BD-8704180EA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7266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344">
          <p15:clr>
            <a:srgbClr val="FBAE40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hree column with sub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D5D51-461F-4BF3-B83C-3319F4FEFF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917579"/>
            <a:ext cx="10972800" cy="53553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Three-column layout with subheadings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1CA65A-3F20-4CCD-AE7B-297E975BC0E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599" y="1743647"/>
            <a:ext cx="3483864" cy="369332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accent6"/>
                </a:solidFill>
              </a:defRPr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BED614-1324-4FC8-94DC-2BB58446A188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09599" y="2141553"/>
            <a:ext cx="3483864" cy="1344984"/>
          </a:xfrm>
        </p:spPr>
        <p:txBody>
          <a:bodyPr/>
          <a:lstStyle>
            <a:lvl1pPr marL="0" indent="0">
              <a:buNone/>
              <a:defRPr sz="1800"/>
            </a:lvl1pPr>
            <a:lvl2pPr marL="285737" indent="0">
              <a:buNone/>
              <a:defRPr sz="1600"/>
            </a:lvl2pPr>
            <a:lvl3pPr marL="628619" indent="0">
              <a:buNone/>
              <a:defRPr sz="1400"/>
            </a:lvl3pPr>
            <a:lvl4pPr marL="858796" indent="0">
              <a:buNone/>
              <a:defRPr sz="1200"/>
            </a:lvl4pPr>
            <a:lvl5pPr marL="1030237" indent="0">
              <a:buNone/>
              <a:defRPr sz="12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CE1A54-1330-4A91-B63D-5CFA63F9FFDF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354068" y="1743647"/>
            <a:ext cx="3483864" cy="369332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accent6"/>
                </a:solidFill>
              </a:defRPr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49DC76-96C3-408F-9627-4D642BE1BDD7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354067" y="2141553"/>
            <a:ext cx="3483864" cy="1344984"/>
          </a:xfrm>
        </p:spPr>
        <p:txBody>
          <a:bodyPr/>
          <a:lstStyle>
            <a:lvl1pPr marL="0" indent="0">
              <a:buNone/>
              <a:defRPr sz="1800"/>
            </a:lvl1pPr>
            <a:lvl2pPr marL="285737" indent="0">
              <a:buNone/>
              <a:defRPr sz="1600"/>
            </a:lvl2pPr>
            <a:lvl3pPr marL="628619" indent="0">
              <a:buNone/>
              <a:defRPr sz="1400"/>
            </a:lvl3pPr>
            <a:lvl4pPr marL="858796" indent="0">
              <a:buNone/>
              <a:defRPr sz="1200"/>
            </a:lvl4pPr>
            <a:lvl5pPr marL="1030237" indent="0">
              <a:buNone/>
              <a:defRPr sz="12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EB7A6272-EB3F-49FE-8293-213DA74B26E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098536" y="1743647"/>
            <a:ext cx="3483864" cy="369332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accent6"/>
                </a:solidFill>
              </a:defRPr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A4C7D216-B044-4089-8FA7-0E2598881E88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8098536" y="2141553"/>
            <a:ext cx="3483864" cy="1344984"/>
          </a:xfrm>
        </p:spPr>
        <p:txBody>
          <a:bodyPr/>
          <a:lstStyle>
            <a:lvl1pPr marL="0" indent="0">
              <a:buNone/>
              <a:defRPr sz="1800"/>
            </a:lvl1pPr>
            <a:lvl2pPr marL="285737" indent="0">
              <a:buNone/>
              <a:defRPr sz="1600"/>
            </a:lvl2pPr>
            <a:lvl3pPr marL="628619" indent="0">
              <a:buNone/>
              <a:defRPr sz="1400"/>
            </a:lvl3pPr>
            <a:lvl4pPr marL="858796" indent="0">
              <a:buNone/>
              <a:defRPr sz="1200"/>
            </a:lvl4pPr>
            <a:lvl5pPr marL="1030237" indent="0">
              <a:buNone/>
              <a:defRPr sz="12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4B58E081-E30E-4521-AEC0-F25E96B2F80B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20226B12-FC83-4370-8B12-5557A6FCC89E}" type="datetime1">
              <a:rPr lang="en-US" smtClean="0"/>
              <a:t>4/26/25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8E5D495B-454B-46AE-A85D-594A0B9FDDCC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05D547-F845-48C9-979D-DD2269BB9C80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5682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344">
          <p15:clr>
            <a:srgbClr val="FBAE40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ree column with sub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D5D51-461F-4BF3-B83C-3319F4FEFF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917579"/>
            <a:ext cx="10972800" cy="53553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Three-column layout with subheadings and images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1CA65A-3F20-4CCD-AE7B-297E975BC0E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599" y="3286697"/>
            <a:ext cx="3483864" cy="369332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accent6"/>
                </a:solidFill>
              </a:defRPr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BED614-1324-4FC8-94DC-2BB58446A188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09599" y="3656031"/>
            <a:ext cx="3483864" cy="1095684"/>
          </a:xfrm>
        </p:spPr>
        <p:txBody>
          <a:bodyPr/>
          <a:lstStyle>
            <a:lvl1pPr marL="0" indent="0">
              <a:buNone/>
              <a:defRPr sz="1800"/>
            </a:lvl1pPr>
            <a:lvl2pPr marL="285737" indent="0">
              <a:buNone/>
              <a:defRPr sz="1600"/>
            </a:lvl2pPr>
            <a:lvl3pPr marL="628619" indent="0">
              <a:buNone/>
              <a:defRPr sz="1400"/>
            </a:lvl3pPr>
            <a:lvl4pPr marL="858796" indent="0">
              <a:buNone/>
              <a:defRPr sz="1200"/>
            </a:lvl4pPr>
            <a:lvl5pPr marL="1030237" indent="0">
              <a:buNone/>
              <a:defRPr sz="1200"/>
            </a:lvl5pPr>
          </a:lstStyle>
          <a:p>
            <a:pPr lvl="0"/>
            <a:r>
              <a:rPr lang="en-US" dirty="0"/>
              <a:t>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CE1A54-1330-4A91-B63D-5CFA63F9FFDF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354068" y="3286697"/>
            <a:ext cx="3483864" cy="369332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accent6"/>
                </a:solidFill>
              </a:defRPr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49DC76-96C3-408F-9627-4D642BE1BDD7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354067" y="3656031"/>
            <a:ext cx="3483864" cy="1095684"/>
          </a:xfrm>
        </p:spPr>
        <p:txBody>
          <a:bodyPr/>
          <a:lstStyle>
            <a:lvl1pPr marL="0" indent="0">
              <a:buNone/>
              <a:defRPr sz="1800"/>
            </a:lvl1pPr>
            <a:lvl2pPr marL="285737" indent="0">
              <a:buNone/>
              <a:defRPr sz="1600"/>
            </a:lvl2pPr>
            <a:lvl3pPr marL="628619" indent="0">
              <a:buNone/>
              <a:defRPr sz="1400"/>
            </a:lvl3pPr>
            <a:lvl4pPr marL="858796" indent="0">
              <a:buNone/>
              <a:defRPr sz="1200"/>
            </a:lvl4pPr>
            <a:lvl5pPr marL="1030237" indent="0">
              <a:buNone/>
              <a:defRPr sz="1200"/>
            </a:lvl5pPr>
          </a:lstStyle>
          <a:p>
            <a:pPr lvl="0"/>
            <a:r>
              <a:rPr lang="en-US" dirty="0"/>
              <a:t>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EB7A6272-EB3F-49FE-8293-213DA74B26E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098536" y="3286697"/>
            <a:ext cx="3483864" cy="369332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accent6"/>
                </a:solidFill>
              </a:defRPr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A4C7D216-B044-4089-8FA7-0E2598881E88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8098536" y="3656031"/>
            <a:ext cx="3483864" cy="1095684"/>
          </a:xfrm>
        </p:spPr>
        <p:txBody>
          <a:bodyPr/>
          <a:lstStyle>
            <a:lvl1pPr marL="0" indent="0">
              <a:buNone/>
              <a:defRPr sz="1800"/>
            </a:lvl1pPr>
            <a:lvl2pPr marL="285737" indent="0">
              <a:buNone/>
              <a:defRPr sz="1600"/>
            </a:lvl2pPr>
            <a:lvl3pPr marL="628619" indent="0">
              <a:buNone/>
              <a:defRPr sz="1400"/>
            </a:lvl3pPr>
            <a:lvl4pPr marL="858796" indent="0">
              <a:buNone/>
              <a:defRPr sz="1200"/>
            </a:lvl4pPr>
            <a:lvl5pPr marL="1030237" indent="0">
              <a:buNone/>
              <a:defRPr sz="1200"/>
            </a:lvl5pPr>
          </a:lstStyle>
          <a:p>
            <a:pPr lvl="0"/>
            <a:r>
              <a:rPr lang="en-US" dirty="0"/>
              <a:t>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FFCFB8E8-C9F0-4143-9378-EA7F6C76665B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5A914E01-92C1-49ED-B9E3-29DA6D01D8B9}" type="datetime1">
              <a:rPr lang="en-US" smtClean="0"/>
              <a:t>4/26/25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D7D1B458-DF75-45ED-B8CC-69A72676AB0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BB1AFFF-5B96-4371-BCA2-F0CE04ECF7FC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E1FED918-02AD-4AE8-80A2-5FBE2CA7CD4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500631" y="1553369"/>
            <a:ext cx="1701800" cy="1481931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6A07340D-F35E-44B1-83E7-553D9B9F4A1B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245099" y="1553369"/>
            <a:ext cx="1701800" cy="1481931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15" name="Picture Placeholder 12">
            <a:extLst>
              <a:ext uri="{FF2B5EF4-FFF2-40B4-BE49-F238E27FC236}">
                <a16:creationId xmlns:a16="http://schemas.microsoft.com/office/drawing/2014/main" id="{0E39C743-124E-4ED1-8147-16B673DA194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989568" y="1553369"/>
            <a:ext cx="1701800" cy="1481931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r>
              <a:rPr lang="en-US" dirty="0"/>
              <a:t>Click icon to add image</a:t>
            </a:r>
          </a:p>
        </p:txBody>
      </p:sp>
    </p:spTree>
    <p:extLst>
      <p:ext uri="{BB962C8B-B14F-4D97-AF65-F5344CB8AC3E}">
        <p14:creationId xmlns:p14="http://schemas.microsoft.com/office/powerpoint/2010/main" val="3909042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064">
          <p15:clr>
            <a:srgbClr val="FBAE40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Four column with sub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D5D51-461F-4BF3-B83C-3319F4FEFF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917579"/>
            <a:ext cx="10972800" cy="53553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Four-column layout with subheadings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1CA65A-3F20-4CCD-AE7B-297E975BC0E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599" y="1743647"/>
            <a:ext cx="2377440" cy="369332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accent6"/>
                </a:solidFill>
              </a:defRPr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BED614-1324-4FC8-94DC-2BB58446A188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09599" y="2141555"/>
            <a:ext cx="2377440" cy="1095684"/>
          </a:xfrm>
        </p:spPr>
        <p:txBody>
          <a:bodyPr/>
          <a:lstStyle>
            <a:lvl1pPr marL="0" indent="0">
              <a:buNone/>
              <a:defRPr sz="1800"/>
            </a:lvl1pPr>
            <a:lvl2pPr marL="285737" indent="0">
              <a:buNone/>
              <a:defRPr sz="1600"/>
            </a:lvl2pPr>
            <a:lvl3pPr marL="628619" indent="0">
              <a:buNone/>
              <a:defRPr sz="1400"/>
            </a:lvl3pPr>
            <a:lvl4pPr marL="858796" indent="0">
              <a:buNone/>
              <a:defRPr sz="1200"/>
            </a:lvl4pPr>
            <a:lvl5pPr marL="1030237" indent="0">
              <a:buNone/>
              <a:defRPr sz="1200"/>
            </a:lvl5pPr>
          </a:lstStyle>
          <a:p>
            <a:pPr lvl="0"/>
            <a:r>
              <a:rPr lang="en-US" dirty="0"/>
              <a:t>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CE1A54-1330-4A91-B63D-5CFA63F9FFDF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3474719" y="1743647"/>
            <a:ext cx="2377440" cy="369332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accent6"/>
                </a:solidFill>
              </a:defRPr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49DC76-96C3-408F-9627-4D642BE1BDD7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3474719" y="2141555"/>
            <a:ext cx="2377440" cy="1095684"/>
          </a:xfrm>
        </p:spPr>
        <p:txBody>
          <a:bodyPr/>
          <a:lstStyle>
            <a:lvl1pPr marL="0" indent="0">
              <a:buNone/>
              <a:defRPr sz="1800"/>
            </a:lvl1pPr>
            <a:lvl2pPr marL="285737" indent="0">
              <a:buNone/>
              <a:defRPr sz="1600"/>
            </a:lvl2pPr>
            <a:lvl3pPr marL="628619" indent="0">
              <a:buNone/>
              <a:defRPr sz="1400"/>
            </a:lvl3pPr>
            <a:lvl4pPr marL="858796" indent="0">
              <a:buNone/>
              <a:defRPr sz="1200"/>
            </a:lvl4pPr>
            <a:lvl5pPr marL="1030237" indent="0">
              <a:buNone/>
              <a:defRPr sz="1200"/>
            </a:lvl5pPr>
          </a:lstStyle>
          <a:p>
            <a:pPr lvl="0"/>
            <a:r>
              <a:rPr lang="en-US" dirty="0"/>
              <a:t>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EB7A6272-EB3F-49FE-8293-213DA74B26E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39839" y="1743647"/>
            <a:ext cx="2377440" cy="369332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accent6"/>
                </a:solidFill>
              </a:defRPr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A4C7D216-B044-4089-8FA7-0E2598881E88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339840" y="2141555"/>
            <a:ext cx="2377440" cy="1095684"/>
          </a:xfrm>
        </p:spPr>
        <p:txBody>
          <a:bodyPr/>
          <a:lstStyle>
            <a:lvl1pPr marL="0" indent="0">
              <a:buNone/>
              <a:defRPr sz="1800"/>
            </a:lvl1pPr>
            <a:lvl2pPr marL="285737" indent="0">
              <a:buNone/>
              <a:defRPr sz="1600"/>
            </a:lvl2pPr>
            <a:lvl3pPr marL="628619" indent="0">
              <a:buNone/>
              <a:defRPr sz="1400"/>
            </a:lvl3pPr>
            <a:lvl4pPr marL="858796" indent="0">
              <a:buNone/>
              <a:defRPr sz="1200"/>
            </a:lvl4pPr>
            <a:lvl5pPr marL="1030237" indent="0">
              <a:buNone/>
              <a:defRPr sz="1200"/>
            </a:lvl5pPr>
          </a:lstStyle>
          <a:p>
            <a:pPr lvl="0"/>
            <a:r>
              <a:rPr lang="en-US" dirty="0"/>
              <a:t>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4A70CBA4-9A7C-4AA6-80BD-DA7E39D565C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204960" y="1743647"/>
            <a:ext cx="2377440" cy="369332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accent6"/>
                </a:solidFill>
              </a:defRPr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188FFD55-A15C-40BB-919A-289EBCA6F226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9204960" y="2141555"/>
            <a:ext cx="2377440" cy="1095684"/>
          </a:xfrm>
        </p:spPr>
        <p:txBody>
          <a:bodyPr/>
          <a:lstStyle>
            <a:lvl1pPr marL="0" indent="0">
              <a:buNone/>
              <a:defRPr sz="1800"/>
            </a:lvl1pPr>
            <a:lvl2pPr marL="285737" indent="0">
              <a:buNone/>
              <a:defRPr sz="1600"/>
            </a:lvl2pPr>
            <a:lvl3pPr marL="628619" indent="0">
              <a:buNone/>
              <a:defRPr sz="1400"/>
            </a:lvl3pPr>
            <a:lvl4pPr marL="858796" indent="0">
              <a:buNone/>
              <a:defRPr sz="1200"/>
            </a:lvl4pPr>
            <a:lvl5pPr marL="1030237" indent="0">
              <a:buNone/>
              <a:defRPr sz="1200"/>
            </a:lvl5pPr>
          </a:lstStyle>
          <a:p>
            <a:pPr lvl="0"/>
            <a:r>
              <a:rPr lang="en-US" dirty="0"/>
              <a:t>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ADEB3A35-9813-4635-AE9D-3B9F6CA53160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240BFC23-839D-47CB-946B-165D0D9BFB62}" type="datetime1">
              <a:rPr lang="en-US" smtClean="0"/>
              <a:t>4/26/25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2617FC00-CD62-4B48-80A6-4E68401E960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1F0D3C1B-0D24-4BCA-810C-31D050008A6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553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344">
          <p15:clr>
            <a:srgbClr val="FBAE40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C643E-9D53-435F-9BF5-216545CC17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917579"/>
            <a:ext cx="10972800" cy="535531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US" dirty="0"/>
              <a:t>Picture with caption layout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0FD460-44A4-4368-BEE3-4B57384F2DA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10302" y="1714500"/>
            <a:ext cx="5372100" cy="4495799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F8F45C-51B3-4A66-AF8A-1A15D1257108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09600" y="1714503"/>
            <a:ext cx="5372101" cy="313932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/>
            <a:r>
              <a:rPr lang="en-US" dirty="0"/>
              <a:t>Enter descriptive text here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AB3B1C-D783-464F-B951-6F802A18E6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9D983-03C2-4769-969E-3E85F2A8E12F}" type="datetime1">
              <a:rPr lang="en-US" smtClean="0"/>
              <a:t>4/26/25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B0C078-A6D5-4C61-A732-EC72F4B2E5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FCB9B7-F1A6-4E7E-9A44-4A1BF91C8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9081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Screen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45DE8161-89FB-4C0E-91DC-BB077E8FD54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3"/>
            <a:ext cx="12192000" cy="6857999"/>
          </a:xfrm>
          <a:solidFill>
            <a:schemeClr val="bg2"/>
          </a:solidFill>
        </p:spPr>
        <p:txBody>
          <a:bodyPr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573417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logo w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4B31D2-1E8A-4798-BD13-0606620FD0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Customer logo wall layout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046C62-58BE-4875-9CF1-988E9FBC80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C616D-B386-43EA-85F7-9C0D396DE769}" type="datetime1">
              <a:rPr lang="en-US" smtClean="0"/>
              <a:t>4/26/25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9F8648-DA5C-4249-B315-5FCC6764F2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B4976B-D5E7-498C-99B5-7AA17CD10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7C4FF75-DBF1-4846-9B49-7424CC9B81D0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90841" y="2194560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bg2"/>
                </a:solidFill>
              </a:defRPr>
            </a:lvl1pPr>
            <a:lvl2pPr marL="285737" indent="0">
              <a:buNone/>
              <a:defRPr/>
            </a:lvl2pPr>
            <a:lvl3pPr marL="628619" indent="0">
              <a:buNone/>
              <a:defRPr/>
            </a:lvl3pPr>
            <a:lvl4pPr marL="858796" indent="0">
              <a:buNone/>
              <a:defRPr/>
            </a:lvl4pPr>
            <a:lvl5pPr marL="1030237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9" name="Content Placeholder 7">
            <a:extLst>
              <a:ext uri="{FF2B5EF4-FFF2-40B4-BE49-F238E27FC236}">
                <a16:creationId xmlns:a16="http://schemas.microsoft.com/office/drawing/2014/main" id="{AA3F6BBD-CD6D-4350-B54B-BE6A362B5E0C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572359" y="2194560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bg2"/>
                </a:solidFill>
              </a:defRPr>
            </a:lvl1pPr>
            <a:lvl2pPr marL="285737" indent="0">
              <a:buNone/>
              <a:defRPr/>
            </a:lvl2pPr>
            <a:lvl3pPr marL="628619" indent="0">
              <a:buNone/>
              <a:defRPr/>
            </a:lvl3pPr>
            <a:lvl4pPr marL="858796" indent="0">
              <a:buNone/>
              <a:defRPr/>
            </a:lvl4pPr>
            <a:lvl5pPr marL="1030237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F03249D0-599C-470C-AF38-A23174D881DA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718015" y="2194560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bg2"/>
                </a:solidFill>
              </a:defRPr>
            </a:lvl1pPr>
            <a:lvl2pPr marL="285737" indent="0">
              <a:buNone/>
              <a:defRPr/>
            </a:lvl2pPr>
            <a:lvl3pPr marL="628619" indent="0">
              <a:buNone/>
              <a:defRPr/>
            </a:lvl3pPr>
            <a:lvl4pPr marL="858796" indent="0">
              <a:buNone/>
              <a:defRPr/>
            </a:lvl4pPr>
            <a:lvl5pPr marL="1030237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1" name="Content Placeholder 7">
            <a:extLst>
              <a:ext uri="{FF2B5EF4-FFF2-40B4-BE49-F238E27FC236}">
                <a16:creationId xmlns:a16="http://schemas.microsoft.com/office/drawing/2014/main" id="{494B0474-3C2B-4A1F-847C-77DB62476761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645187" y="2194560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bg2"/>
                </a:solidFill>
              </a:defRPr>
            </a:lvl1pPr>
            <a:lvl2pPr marL="285737" indent="0">
              <a:buNone/>
              <a:defRPr/>
            </a:lvl2pPr>
            <a:lvl3pPr marL="628619" indent="0">
              <a:buNone/>
              <a:defRPr/>
            </a:lvl3pPr>
            <a:lvl4pPr marL="858796" indent="0">
              <a:buNone/>
              <a:defRPr/>
            </a:lvl4pPr>
            <a:lvl5pPr marL="1030237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2" name="Content Placeholder 7">
            <a:extLst>
              <a:ext uri="{FF2B5EF4-FFF2-40B4-BE49-F238E27FC236}">
                <a16:creationId xmlns:a16="http://schemas.microsoft.com/office/drawing/2014/main" id="{6B3D3A2C-F2FE-4E58-9179-32ACA63A87E0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790841" y="4059936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bg2"/>
                </a:solidFill>
              </a:defRPr>
            </a:lvl1pPr>
            <a:lvl2pPr marL="285737" indent="0">
              <a:buNone/>
              <a:defRPr/>
            </a:lvl2pPr>
            <a:lvl3pPr marL="628619" indent="0">
              <a:buNone/>
              <a:defRPr/>
            </a:lvl3pPr>
            <a:lvl4pPr marL="858796" indent="0">
              <a:buNone/>
              <a:defRPr/>
            </a:lvl4pPr>
            <a:lvl5pPr marL="1030237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3" name="Content Placeholder 7">
            <a:extLst>
              <a:ext uri="{FF2B5EF4-FFF2-40B4-BE49-F238E27FC236}">
                <a16:creationId xmlns:a16="http://schemas.microsoft.com/office/drawing/2014/main" id="{D9DA6D6E-7CB2-43EC-A618-77FD5AC68695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9572359" y="4059936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bg2"/>
                </a:solidFill>
              </a:defRPr>
            </a:lvl1pPr>
            <a:lvl2pPr marL="285737" indent="0">
              <a:buNone/>
              <a:defRPr/>
            </a:lvl2pPr>
            <a:lvl3pPr marL="628619" indent="0">
              <a:buNone/>
              <a:defRPr/>
            </a:lvl3pPr>
            <a:lvl4pPr marL="858796" indent="0">
              <a:buNone/>
              <a:defRPr/>
            </a:lvl4pPr>
            <a:lvl5pPr marL="1030237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4" name="Content Placeholder 7">
            <a:extLst>
              <a:ext uri="{FF2B5EF4-FFF2-40B4-BE49-F238E27FC236}">
                <a16:creationId xmlns:a16="http://schemas.microsoft.com/office/drawing/2014/main" id="{DD3BB708-38D6-4216-8681-62B5B1293221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3718015" y="4059936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bg2"/>
                </a:solidFill>
              </a:defRPr>
            </a:lvl1pPr>
            <a:lvl2pPr marL="285737" indent="0">
              <a:buNone/>
              <a:defRPr/>
            </a:lvl2pPr>
            <a:lvl3pPr marL="628619" indent="0">
              <a:buNone/>
              <a:defRPr/>
            </a:lvl3pPr>
            <a:lvl4pPr marL="858796" indent="0">
              <a:buNone/>
              <a:defRPr/>
            </a:lvl4pPr>
            <a:lvl5pPr marL="1030237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5" name="Content Placeholder 7">
            <a:extLst>
              <a:ext uri="{FF2B5EF4-FFF2-40B4-BE49-F238E27FC236}">
                <a16:creationId xmlns:a16="http://schemas.microsoft.com/office/drawing/2014/main" id="{D95B1CF7-30AD-446D-BB48-437779BB20A2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6645187" y="4059936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bg2"/>
                </a:solidFill>
              </a:defRPr>
            </a:lvl1pPr>
            <a:lvl2pPr marL="285737" indent="0">
              <a:buNone/>
              <a:defRPr/>
            </a:lvl2pPr>
            <a:lvl3pPr marL="628619" indent="0">
              <a:buNone/>
              <a:defRPr/>
            </a:lvl3pPr>
            <a:lvl4pPr marL="858796" indent="0">
              <a:buNone/>
              <a:defRPr/>
            </a:lvl4pPr>
            <a:lvl5pPr marL="1030237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</p:spTree>
    <p:extLst>
      <p:ext uri="{BB962C8B-B14F-4D97-AF65-F5344CB8AC3E}">
        <p14:creationId xmlns:p14="http://schemas.microsoft.com/office/powerpoint/2010/main" val="4000759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logo wall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4B31D2-1E8A-4798-BD13-0606620FD0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Customer logo wall layout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046C62-58BE-4875-9CF1-988E9FBC80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36AB6-1572-468F-95AB-60249EC0F157}" type="datetime1">
              <a:rPr lang="en-US" smtClean="0"/>
              <a:t>4/26/25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9F8648-DA5C-4249-B315-5FCC6764F2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B4976B-D5E7-498C-99B5-7AA17CD10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BB11844-EDC2-4BBC-9655-791EDDE7A288}"/>
              </a:ext>
            </a:extLst>
          </p:cNvPr>
          <p:cNvSpPr/>
          <p:nvPr userDrawn="1"/>
        </p:nvSpPr>
        <p:spPr>
          <a:xfrm>
            <a:off x="0" y="1682496"/>
            <a:ext cx="12192000" cy="42428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1200"/>
              </a:spcAft>
            </a:pPr>
            <a:endParaRPr lang="en-US" sz="1351" b="0" i="0" dirty="0">
              <a:solidFill>
                <a:schemeClr val="tx1"/>
              </a:solidFill>
              <a:latin typeface="Amazon Ember Display" panose="020F0603020204020204" pitchFamily="34" charset="0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7C4FF75-DBF1-4846-9B49-7424CC9B81D0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90841" y="2194560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bg2"/>
                </a:solidFill>
              </a:defRPr>
            </a:lvl1pPr>
            <a:lvl2pPr marL="285737" indent="0">
              <a:buNone/>
              <a:defRPr/>
            </a:lvl2pPr>
            <a:lvl3pPr marL="628619" indent="0">
              <a:buNone/>
              <a:defRPr/>
            </a:lvl3pPr>
            <a:lvl4pPr marL="858796" indent="0">
              <a:buNone/>
              <a:defRPr/>
            </a:lvl4pPr>
            <a:lvl5pPr marL="1030237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9" name="Content Placeholder 7">
            <a:extLst>
              <a:ext uri="{FF2B5EF4-FFF2-40B4-BE49-F238E27FC236}">
                <a16:creationId xmlns:a16="http://schemas.microsoft.com/office/drawing/2014/main" id="{AA3F6BBD-CD6D-4350-B54B-BE6A362B5E0C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572359" y="2194560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bg2"/>
                </a:solidFill>
              </a:defRPr>
            </a:lvl1pPr>
            <a:lvl2pPr marL="285737" indent="0">
              <a:buNone/>
              <a:defRPr/>
            </a:lvl2pPr>
            <a:lvl3pPr marL="628619" indent="0">
              <a:buNone/>
              <a:defRPr/>
            </a:lvl3pPr>
            <a:lvl4pPr marL="858796" indent="0">
              <a:buNone/>
              <a:defRPr/>
            </a:lvl4pPr>
            <a:lvl5pPr marL="1030237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F03249D0-599C-470C-AF38-A23174D881DA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718015" y="2194560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bg2"/>
                </a:solidFill>
              </a:defRPr>
            </a:lvl1pPr>
            <a:lvl2pPr marL="285737" indent="0">
              <a:buNone/>
              <a:defRPr/>
            </a:lvl2pPr>
            <a:lvl3pPr marL="628619" indent="0">
              <a:buNone/>
              <a:defRPr/>
            </a:lvl3pPr>
            <a:lvl4pPr marL="858796" indent="0">
              <a:buNone/>
              <a:defRPr/>
            </a:lvl4pPr>
            <a:lvl5pPr marL="1030237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1" name="Content Placeholder 7">
            <a:extLst>
              <a:ext uri="{FF2B5EF4-FFF2-40B4-BE49-F238E27FC236}">
                <a16:creationId xmlns:a16="http://schemas.microsoft.com/office/drawing/2014/main" id="{494B0474-3C2B-4A1F-847C-77DB62476761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645187" y="2194560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bg2"/>
                </a:solidFill>
              </a:defRPr>
            </a:lvl1pPr>
            <a:lvl2pPr marL="285737" indent="0">
              <a:buNone/>
              <a:defRPr/>
            </a:lvl2pPr>
            <a:lvl3pPr marL="628619" indent="0">
              <a:buNone/>
              <a:defRPr/>
            </a:lvl3pPr>
            <a:lvl4pPr marL="858796" indent="0">
              <a:buNone/>
              <a:defRPr/>
            </a:lvl4pPr>
            <a:lvl5pPr marL="1030237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2" name="Content Placeholder 7">
            <a:extLst>
              <a:ext uri="{FF2B5EF4-FFF2-40B4-BE49-F238E27FC236}">
                <a16:creationId xmlns:a16="http://schemas.microsoft.com/office/drawing/2014/main" id="{6B3D3A2C-F2FE-4E58-9179-32ACA63A87E0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790841" y="4059936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bg2"/>
                </a:solidFill>
              </a:defRPr>
            </a:lvl1pPr>
            <a:lvl2pPr marL="285737" indent="0">
              <a:buNone/>
              <a:defRPr/>
            </a:lvl2pPr>
            <a:lvl3pPr marL="628619" indent="0">
              <a:buNone/>
              <a:defRPr/>
            </a:lvl3pPr>
            <a:lvl4pPr marL="858796" indent="0">
              <a:buNone/>
              <a:defRPr/>
            </a:lvl4pPr>
            <a:lvl5pPr marL="1030237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3" name="Content Placeholder 7">
            <a:extLst>
              <a:ext uri="{FF2B5EF4-FFF2-40B4-BE49-F238E27FC236}">
                <a16:creationId xmlns:a16="http://schemas.microsoft.com/office/drawing/2014/main" id="{D9DA6D6E-7CB2-43EC-A618-77FD5AC68695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9572359" y="4059936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bg2"/>
                </a:solidFill>
              </a:defRPr>
            </a:lvl1pPr>
            <a:lvl2pPr marL="285737" indent="0">
              <a:buNone/>
              <a:defRPr/>
            </a:lvl2pPr>
            <a:lvl3pPr marL="628619" indent="0">
              <a:buNone/>
              <a:defRPr/>
            </a:lvl3pPr>
            <a:lvl4pPr marL="858796" indent="0">
              <a:buNone/>
              <a:defRPr/>
            </a:lvl4pPr>
            <a:lvl5pPr marL="1030237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4" name="Content Placeholder 7">
            <a:extLst>
              <a:ext uri="{FF2B5EF4-FFF2-40B4-BE49-F238E27FC236}">
                <a16:creationId xmlns:a16="http://schemas.microsoft.com/office/drawing/2014/main" id="{DD3BB708-38D6-4216-8681-62B5B1293221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3718015" y="4059936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bg2"/>
                </a:solidFill>
              </a:defRPr>
            </a:lvl1pPr>
            <a:lvl2pPr marL="285737" indent="0">
              <a:buNone/>
              <a:defRPr/>
            </a:lvl2pPr>
            <a:lvl3pPr marL="628619" indent="0">
              <a:buNone/>
              <a:defRPr/>
            </a:lvl3pPr>
            <a:lvl4pPr marL="858796" indent="0">
              <a:buNone/>
              <a:defRPr/>
            </a:lvl4pPr>
            <a:lvl5pPr marL="1030237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5" name="Content Placeholder 7">
            <a:extLst>
              <a:ext uri="{FF2B5EF4-FFF2-40B4-BE49-F238E27FC236}">
                <a16:creationId xmlns:a16="http://schemas.microsoft.com/office/drawing/2014/main" id="{D95B1CF7-30AD-446D-BB48-437779BB20A2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6645187" y="4059936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bg2"/>
                </a:solidFill>
              </a:defRPr>
            </a:lvl1pPr>
            <a:lvl2pPr marL="285737" indent="0">
              <a:buNone/>
              <a:defRPr/>
            </a:lvl2pPr>
            <a:lvl3pPr marL="628619" indent="0">
              <a:buNone/>
              <a:defRPr/>
            </a:lvl3pPr>
            <a:lvl4pPr marL="858796" indent="0">
              <a:buNone/>
              <a:defRPr/>
            </a:lvl4pPr>
            <a:lvl5pPr marL="1030237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</p:spTree>
    <p:extLst>
      <p:ext uri="{BB962C8B-B14F-4D97-AF65-F5344CB8AC3E}">
        <p14:creationId xmlns:p14="http://schemas.microsoft.com/office/powerpoint/2010/main" val="1098258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A4C8A-667C-40C7-9A6D-BA3F977C5F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Two-column with bullets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10331E-4F8F-4DEC-91C1-F631560E660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09601" y="1714502"/>
            <a:ext cx="5248275" cy="204055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72257F-5E84-444A-B9C4-CCB856025EB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334127" y="1714502"/>
            <a:ext cx="5248276" cy="204055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285F99-D5A6-480F-A674-A76B919456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A3842-D09D-4979-9390-1B162738D5DE}" type="datetime1">
              <a:rPr lang="en-US" smtClean="0"/>
              <a:t>4/26/25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6AC62E-3DD2-43DB-9AAA-009DDB88F8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B9EF5C-832F-4F15-B95C-60157E7BD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8308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A4C8A-667C-40C7-9A6D-BA3F977C5F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Two-column with subtitle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10331E-4F8F-4DEC-91C1-F631560E660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09601" y="2133602"/>
            <a:ext cx="5248275" cy="2382532"/>
          </a:xfrm>
        </p:spPr>
        <p:txBody>
          <a:bodyPr/>
          <a:lstStyle>
            <a:lvl1pPr marL="0" indent="0">
              <a:spcAft>
                <a:spcPts val="1800"/>
              </a:spcAft>
              <a:buNone/>
              <a:defRPr sz="2400"/>
            </a:lvl1pPr>
            <a:lvl2pPr marL="285737" indent="0">
              <a:spcAft>
                <a:spcPts val="1800"/>
              </a:spcAft>
              <a:buNone/>
              <a:defRPr sz="2000"/>
            </a:lvl2pPr>
            <a:lvl3pPr marL="628619" indent="0">
              <a:spcAft>
                <a:spcPts val="1800"/>
              </a:spcAft>
              <a:buNone/>
              <a:defRPr sz="1800"/>
            </a:lvl3pPr>
            <a:lvl4pPr marL="914354" indent="0">
              <a:spcAft>
                <a:spcPts val="1800"/>
              </a:spcAft>
              <a:buNone/>
              <a:defRPr sz="1600"/>
            </a:lvl4pPr>
            <a:lvl5pPr marL="1142942" indent="0">
              <a:spcAft>
                <a:spcPts val="1800"/>
              </a:spcAft>
              <a:buNone/>
              <a:defRPr sz="16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72257F-5E84-444A-B9C4-CCB856025EB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334127" y="2133599"/>
            <a:ext cx="5248276" cy="2382532"/>
          </a:xfrm>
        </p:spPr>
        <p:txBody>
          <a:bodyPr/>
          <a:lstStyle>
            <a:lvl1pPr marL="0" indent="0">
              <a:spcAft>
                <a:spcPts val="1800"/>
              </a:spcAft>
              <a:buNone/>
              <a:defRPr sz="2400"/>
            </a:lvl1pPr>
            <a:lvl2pPr marL="285737" indent="0">
              <a:spcAft>
                <a:spcPts val="1800"/>
              </a:spcAft>
              <a:buNone/>
              <a:defRPr sz="2000"/>
            </a:lvl2pPr>
            <a:lvl3pPr marL="628619" indent="0">
              <a:spcAft>
                <a:spcPts val="1800"/>
              </a:spcAft>
              <a:buNone/>
              <a:defRPr sz="1800"/>
            </a:lvl3pPr>
            <a:lvl4pPr marL="914354" indent="0">
              <a:spcAft>
                <a:spcPts val="1800"/>
              </a:spcAft>
              <a:buNone/>
              <a:defRPr sz="1600"/>
            </a:lvl4pPr>
            <a:lvl5pPr marL="1142942" indent="0">
              <a:spcAft>
                <a:spcPts val="1800"/>
              </a:spcAft>
              <a:buNone/>
              <a:defRPr sz="16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9D7037-6014-41C7-AAA4-041F7B6E510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5" y="1455968"/>
            <a:ext cx="10972800" cy="258532"/>
          </a:xfrm>
        </p:spPr>
        <p:txBody>
          <a:bodyPr/>
          <a:lstStyle>
            <a:lvl1pPr marL="0" indent="0">
              <a:buNone/>
              <a:defRPr sz="1200" b="1" i="0" cap="all" spc="300" baseline="0"/>
            </a:lvl1pPr>
          </a:lstStyle>
          <a:p>
            <a:pPr lvl="0"/>
            <a:r>
              <a:rPr lang="en-US" dirty="0"/>
              <a:t>Enter subtitle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7882DCB-3FBB-4107-96D9-358054987DA9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4C75802-59BE-499E-9004-6229071DDB7A}" type="datetime1">
              <a:rPr lang="en-US" smtClean="0"/>
              <a:t>4/26/25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E50B923-C7E4-4160-8DCE-6199F6C430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6778C9A-1C98-4EC3-A992-895A3DF0E6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2384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840">
          <p15:clr>
            <a:srgbClr val="9FCC3B"/>
          </p15:clr>
        </p15:guide>
        <p15:guide id="3" orient="horz" pos="1128">
          <p15:clr>
            <a:srgbClr val="9FCC3B"/>
          </p15:clr>
        </p15:guide>
        <p15:guide id="4" orient="horz" pos="1344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D9356ED-54C0-AD03-2028-FEFC88C137A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1750401-572B-4B45-BF07-5D528B05F88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1714500"/>
            <a:ext cx="10972800" cy="3293209"/>
          </a:xfrm>
        </p:spPr>
        <p:txBody>
          <a:bodyPr/>
          <a:lstStyle>
            <a:lvl1pPr marL="0" indent="0">
              <a:spcAft>
                <a:spcPts val="3000"/>
              </a:spcAft>
              <a:buNone/>
              <a:defRPr sz="2400" b="0" i="0">
                <a:latin typeface="Amazon Ember Display" panose="020F0603020204020204" pitchFamily="34" charset="0"/>
              </a:defRPr>
            </a:lvl1pPr>
            <a:lvl2pPr marL="0" indent="0">
              <a:spcAft>
                <a:spcPts val="3000"/>
              </a:spcAft>
              <a:buNone/>
              <a:defRPr sz="2400" b="0" i="0">
                <a:latin typeface="Amazon Ember Display" panose="020F0603020204020204" pitchFamily="34" charset="0"/>
              </a:defRPr>
            </a:lvl2pPr>
            <a:lvl3pPr marL="0" indent="0">
              <a:spcAft>
                <a:spcPts val="3000"/>
              </a:spcAft>
              <a:buNone/>
              <a:defRPr sz="2400" b="0" i="0">
                <a:latin typeface="Amazon Ember Display" panose="020F0603020204020204" pitchFamily="34" charset="0"/>
              </a:defRPr>
            </a:lvl3pPr>
            <a:lvl4pPr marL="0" indent="0">
              <a:spcAft>
                <a:spcPts val="3000"/>
              </a:spcAft>
              <a:buNone/>
              <a:defRPr sz="2400" b="0" i="0">
                <a:latin typeface="Amazon Ember Display" panose="020F0603020204020204" pitchFamily="34" charset="0"/>
              </a:defRPr>
            </a:lvl4pPr>
            <a:lvl5pPr marL="0" indent="0">
              <a:spcAft>
                <a:spcPts val="3000"/>
              </a:spcAft>
              <a:buNone/>
              <a:defRPr sz="2400" b="0" i="0">
                <a:latin typeface="Amazon Ember Display" panose="020F0603020204020204" pitchFamily="34" charset="0"/>
              </a:defRPr>
            </a:lvl5pPr>
          </a:lstStyle>
          <a:p>
            <a:pPr lvl="0"/>
            <a:r>
              <a:rPr lang="en-US" dirty="0"/>
              <a:t>Enter high-level agenda items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F5A1D86-6A7C-4718-BC8A-729563F7E07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06736434-7E81-994B-854B-1BF33F160A0D}" type="datetime1">
              <a:rPr lang="en-US" smtClean="0"/>
              <a:pPr/>
              <a:t>4/26/25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5447C4-003F-49F1-92D9-AA8E1601814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4C0F27-F073-46C5-99AA-D6BC67A40F5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3380B-4C2C-4CFA-5735-2689C62E6B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5376" y="914401"/>
            <a:ext cx="10972800" cy="590931"/>
          </a:xfrm>
          <a:prstGeom prst="rect">
            <a:avLst/>
          </a:prstGeom>
        </p:spPr>
        <p:txBody>
          <a:bodyPr/>
          <a:lstStyle>
            <a:lvl1pPr>
              <a:defRPr sz="36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Agenda layout</a:t>
            </a:r>
          </a:p>
        </p:txBody>
      </p:sp>
    </p:spTree>
    <p:extLst>
      <p:ext uri="{BB962C8B-B14F-4D97-AF65-F5344CB8AC3E}">
        <p14:creationId xmlns:p14="http://schemas.microsoft.com/office/powerpoint/2010/main" val="2374142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, Subtitle,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A4C8A-667C-40C7-9A6D-BA3F977C5F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Two-column, subtitle, bullets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10331E-4F8F-4DEC-91C1-F631560E660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09601" y="2133603"/>
            <a:ext cx="5248275" cy="204055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72257F-5E84-444A-B9C4-CCB856025EB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334127" y="2133602"/>
            <a:ext cx="5248276" cy="204055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848919E-8A8C-4C90-854E-20FDD2FCCD9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5" y="1455968"/>
            <a:ext cx="10972800" cy="258532"/>
          </a:xfrm>
        </p:spPr>
        <p:txBody>
          <a:bodyPr/>
          <a:lstStyle>
            <a:lvl1pPr marL="0" indent="0">
              <a:buNone/>
              <a:defRPr sz="1200" b="1" i="0" cap="all" spc="300" baseline="0"/>
            </a:lvl1pPr>
          </a:lstStyle>
          <a:p>
            <a:pPr lvl="0"/>
            <a:r>
              <a:rPr lang="en-US" dirty="0"/>
              <a:t>Enter subtitle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FEA9DE9-1720-43CB-BEB4-4A471EA86C1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3D8B9BE3-2D48-4F87-8508-25E716860A72}" type="datetime1">
              <a:rPr lang="en-US" smtClean="0"/>
              <a:t>4/26/25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644196F-CE34-473D-A802-821F7968F21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F4E16D6-76D0-4B95-931F-9F32F34A84E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6442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840">
          <p15:clr>
            <a:srgbClr val="9FCC3B"/>
          </p15:clr>
        </p15:guide>
        <p15:guide id="3" orient="horz" pos="1128">
          <p15:clr>
            <a:srgbClr val="9FCC3B"/>
          </p15:clr>
        </p15:guide>
        <p15:guide id="4" orient="horz" pos="1344">
          <p15:clr>
            <a:srgbClr val="FBAE40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17ECE-DA96-4373-B8B2-4E847C5ACB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1944421"/>
            <a:ext cx="8067261" cy="1951304"/>
          </a:xfrm>
        </p:spPr>
        <p:txBody>
          <a:bodyPr anchor="b" anchorCtr="0"/>
          <a:lstStyle>
            <a:lvl1pPr>
              <a:defRPr sz="4400"/>
            </a:lvl1pPr>
          </a:lstStyle>
          <a:p>
            <a:r>
              <a:rPr lang="en-US" dirty="0"/>
              <a:t>Enter quote here. Reposition quote mark graphics to frame the quote.</a:t>
            </a:r>
          </a:p>
        </p:txBody>
      </p:sp>
      <p:sp>
        <p:nvSpPr>
          <p:cNvPr id="6" name="Text Placeholder 15">
            <a:extLst>
              <a:ext uri="{FF2B5EF4-FFF2-40B4-BE49-F238E27FC236}">
                <a16:creationId xmlns:a16="http://schemas.microsoft.com/office/drawing/2014/main" id="{2AB32ED6-534B-4417-86C2-7D43CBC56BD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00037" y="1981204"/>
            <a:ext cx="309563" cy="110736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33"/>
            </a:lvl1pPr>
            <a:lvl2pPr marL="228589" indent="0">
              <a:buNone/>
              <a:defRPr sz="1000"/>
            </a:lvl2pPr>
            <a:lvl3pPr marL="457178" indent="0">
              <a:buNone/>
              <a:defRPr sz="1000"/>
            </a:lvl3pPr>
            <a:lvl4pPr marL="685766" indent="0">
              <a:buNone/>
              <a:defRPr sz="1000"/>
            </a:lvl4pPr>
            <a:lvl5pPr marL="685766" indent="0">
              <a:buNone/>
              <a:defRPr sz="1000"/>
            </a:lvl5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7" name="Text Placeholder 15">
            <a:extLst>
              <a:ext uri="{FF2B5EF4-FFF2-40B4-BE49-F238E27FC236}">
                <a16:creationId xmlns:a16="http://schemas.microsoft.com/office/drawing/2014/main" id="{12DE8EBE-FC95-451D-BADD-B5580296FA7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264152" y="3274221"/>
            <a:ext cx="309563" cy="110736"/>
          </a:xfrm>
          <a:blipFill>
            <a:blip r:embed="rId3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33"/>
            </a:lvl1pPr>
            <a:lvl2pPr marL="228589" indent="0">
              <a:buNone/>
              <a:defRPr sz="1000"/>
            </a:lvl2pPr>
            <a:lvl3pPr marL="457178" indent="0">
              <a:buNone/>
              <a:defRPr sz="1000"/>
            </a:lvl3pPr>
            <a:lvl4pPr marL="685766" indent="0">
              <a:buNone/>
              <a:defRPr sz="1000"/>
            </a:lvl4pPr>
            <a:lvl5pPr marL="685766" indent="0">
              <a:buNone/>
              <a:defRPr sz="1000"/>
            </a:lvl5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CC38951-92FB-41A4-A9D4-F3B7D3577EC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9600" y="4127500"/>
            <a:ext cx="8067261" cy="369332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sz="2000" b="1"/>
            </a:lvl1pPr>
          </a:lstStyle>
          <a:p>
            <a:pPr lvl="0"/>
            <a:r>
              <a:rPr lang="en-US" dirty="0"/>
              <a:t>Quoted person’s name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C436BC0-B224-4E6F-99AF-155A3657C05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9600" y="4496832"/>
            <a:ext cx="8067261" cy="313932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US" dirty="0"/>
              <a:t>Quoted person’s affiliation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11DEF90-4BC7-4449-B8ED-B9BEFD74704A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C72AA48C-018B-4348-9B53-EEBBFAF1CDCD}" type="datetime1">
              <a:rPr lang="en-US" smtClean="0"/>
              <a:t>4/26/25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0F1DAA-08EC-40A3-9CC6-57B8099A6FAA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D867C9-C0CC-45E6-BDB6-5AAA8DF8A9C3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7834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248">
          <p15:clr>
            <a:srgbClr val="FBAE40"/>
          </p15:clr>
        </p15:guide>
        <p15:guide id="2" orient="horz" pos="2592">
          <p15:clr>
            <a:srgbClr val="FBAE40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83AA402-8E88-8B59-8FEB-46F10B24204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67" y="1390"/>
            <a:ext cx="12198096" cy="686142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915E6F-C631-449B-B22F-53FD20C9E8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702650"/>
            <a:ext cx="7823200" cy="1452705"/>
          </a:xfrm>
        </p:spPr>
        <p:txBody>
          <a:bodyPr anchor="ctr" anchorCtr="0"/>
          <a:lstStyle>
            <a:lvl1pPr>
              <a:defRPr sz="4800"/>
            </a:lvl1pPr>
          </a:lstStyle>
          <a:p>
            <a:r>
              <a:rPr lang="en-US" dirty="0"/>
              <a:t>Section layout: Enter section name here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5053DED-8B0A-4549-8967-4B01D5F3B8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EB534-6815-4F35-81DA-33A598FBFE07}" type="datetime1">
              <a:rPr lang="en-US" smtClean="0"/>
              <a:t>4/26/25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C84D5AC-C55E-442D-A261-2526AFE66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E13C20-A770-495A-BA36-0CE111A9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C5E28A0-3B8E-4865-89EE-429105F7356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1" y="6335091"/>
            <a:ext cx="348827" cy="2087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D8184D2-8E8C-D372-F258-CC28CAA14960}"/>
              </a:ext>
            </a:extLst>
          </p:cNvPr>
          <p:cNvSpPr txBox="1"/>
          <p:nvPr userDrawn="1"/>
        </p:nvSpPr>
        <p:spPr>
          <a:xfrm>
            <a:off x="1141084" y="6331718"/>
            <a:ext cx="264207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2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© </a:t>
            </a:r>
            <a:fld id="{C09C7244-04FA-4945-8501-81AE75998B9F}" type="datetimeyyyy">
              <a:rPr lang="en-US" sz="600" smtClean="0">
                <a:solidFill>
                  <a:schemeClr val="tx2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2025</a:t>
            </a:fld>
            <a:r>
              <a:rPr lang="en-US" sz="600" dirty="0">
                <a:solidFill>
                  <a:schemeClr val="tx2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, Amazon Web Services, Inc. or its affiliates.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687951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2E05CBA-21D9-9FF4-162B-39BBAB85D02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" y="-11151"/>
            <a:ext cx="12208255" cy="6867144"/>
          </a:xfrm>
          <a:prstGeom prst="rect">
            <a:avLst/>
          </a:prstGeo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5053DED-8B0A-4549-8967-4B01D5F3B8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52918-C214-4029-97D2-4D0E7419635D}" type="datetime1">
              <a:rPr lang="en-US" smtClean="0"/>
              <a:t>4/26/25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C84D5AC-C55E-442D-A261-2526AFE66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E13C20-A770-495A-BA36-0CE111A9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C5E28A0-3B8E-4865-89EE-429105F7356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1" y="6335091"/>
            <a:ext cx="348827" cy="2087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EFF8680-BC34-F9BA-495C-EB868661D571}"/>
              </a:ext>
            </a:extLst>
          </p:cNvPr>
          <p:cNvSpPr txBox="1"/>
          <p:nvPr userDrawn="1"/>
        </p:nvSpPr>
        <p:spPr>
          <a:xfrm>
            <a:off x="1141084" y="6335091"/>
            <a:ext cx="264207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2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© </a:t>
            </a:r>
            <a:fld id="{C09C7244-04FA-4945-8501-81AE75998B9F}" type="datetimeyyyy">
              <a:rPr lang="en-US" sz="600" smtClean="0">
                <a:solidFill>
                  <a:schemeClr val="tx2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2025</a:t>
            </a:fld>
            <a:r>
              <a:rPr lang="en-US" sz="600" dirty="0">
                <a:solidFill>
                  <a:schemeClr val="tx2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, Amazon Web Services, Inc. or its affiliates. All rights reserved. 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11EC4EF-8E8A-1D3B-E3F9-5B1EC234890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2" y="2702650"/>
            <a:ext cx="7252252" cy="1452705"/>
          </a:xfrm>
        </p:spPr>
        <p:txBody>
          <a:bodyPr anchor="ctr" anchorCtr="0"/>
          <a:lstStyle>
            <a:lvl1pPr>
              <a:defRPr sz="4800"/>
            </a:lvl1pPr>
          </a:lstStyle>
          <a:p>
            <a:r>
              <a:rPr lang="en-US" dirty="0"/>
              <a:t>Section layout: Enter section name here</a:t>
            </a:r>
          </a:p>
        </p:txBody>
      </p:sp>
    </p:spTree>
    <p:extLst>
      <p:ext uri="{BB962C8B-B14F-4D97-AF65-F5344CB8AC3E}">
        <p14:creationId xmlns:p14="http://schemas.microsoft.com/office/powerpoint/2010/main" val="270427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79B8696-E83C-E528-5BA7-F2FE9155194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8096" cy="6900416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932DBD9-F3DF-EC42-86B5-E4D6703A89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2" y="2702650"/>
            <a:ext cx="6348761" cy="1452705"/>
          </a:xfrm>
        </p:spPr>
        <p:txBody>
          <a:bodyPr anchor="ctr" anchorCtr="0"/>
          <a:lstStyle>
            <a:lvl1pPr>
              <a:defRPr sz="4800"/>
            </a:lvl1pPr>
          </a:lstStyle>
          <a:p>
            <a:r>
              <a:rPr lang="en-US" dirty="0"/>
              <a:t>Section layout: Enter section name here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5053DED-8B0A-4549-8967-4B01D5F3B8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C35DA-540C-42C9-84F9-D9DDA0E6D8BE}" type="datetime1">
              <a:rPr lang="en-US" smtClean="0"/>
              <a:t>4/26/25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C84D5AC-C55E-442D-A261-2526AFE66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E13C20-A770-495A-BA36-0CE111A9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C5E28A0-3B8E-4865-89EE-429105F7356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1" y="6335091"/>
            <a:ext cx="348827" cy="2087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58915F2-6062-E4E9-5E0C-621A5BE4DD9E}"/>
              </a:ext>
            </a:extLst>
          </p:cNvPr>
          <p:cNvSpPr txBox="1"/>
          <p:nvPr userDrawn="1"/>
        </p:nvSpPr>
        <p:spPr>
          <a:xfrm>
            <a:off x="1141084" y="6331718"/>
            <a:ext cx="264207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2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© </a:t>
            </a:r>
            <a:fld id="{C09C7244-04FA-4945-8501-81AE75998B9F}" type="datetimeyyyy">
              <a:rPr lang="en-US" sz="600" smtClean="0">
                <a:solidFill>
                  <a:schemeClr val="tx2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2025</a:t>
            </a:fld>
            <a:r>
              <a:rPr lang="en-US" sz="600" dirty="0">
                <a:solidFill>
                  <a:schemeClr val="tx2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, Amazon Web Services, Inc. or its affiliates.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2887741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8ECA2-6D6E-4722-9B75-7468AE1E58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Code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25BCD8-5D1C-48DC-A21B-317A0B7D55A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" y="1714502"/>
            <a:ext cx="10972800" cy="171158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800" b="0" i="0">
                <a:latin typeface="Amazon Ember Display" panose="020F0603020204020204" pitchFamily="34" charset="0"/>
              </a:defRPr>
            </a:lvl1pPr>
            <a:lvl2pPr marL="228589" indent="0">
              <a:spcAft>
                <a:spcPts val="600"/>
              </a:spcAft>
              <a:buNone/>
              <a:defRPr sz="1800" b="0" i="0">
                <a:latin typeface="Amazon Ember Display" panose="020F0603020204020204" pitchFamily="34" charset="0"/>
              </a:defRPr>
            </a:lvl2pPr>
            <a:lvl3pPr marL="457178" indent="0">
              <a:spcAft>
                <a:spcPts val="600"/>
              </a:spcAft>
              <a:buNone/>
              <a:defRPr sz="1800" b="0" i="0">
                <a:latin typeface="Amazon Ember Display" panose="020F0603020204020204" pitchFamily="34" charset="0"/>
              </a:defRPr>
            </a:lvl3pPr>
            <a:lvl4pPr marL="685766" indent="0">
              <a:spcAft>
                <a:spcPts val="600"/>
              </a:spcAft>
              <a:buNone/>
              <a:defRPr sz="1800" b="0" i="0">
                <a:latin typeface="Amazon Ember Display" panose="020F0603020204020204" pitchFamily="34" charset="0"/>
              </a:defRPr>
            </a:lvl4pPr>
            <a:lvl5pPr marL="914354" indent="0">
              <a:spcAft>
                <a:spcPts val="600"/>
              </a:spcAft>
              <a:buNone/>
              <a:defRPr sz="1800" b="0" i="0">
                <a:latin typeface="Amazon Ember Display" panose="020F0603020204020204" pitchFamily="34" charset="0"/>
              </a:defRPr>
            </a:lvl5pPr>
          </a:lstStyle>
          <a:p>
            <a:pPr lvl="0"/>
            <a:r>
              <a:rPr lang="en-US" dirty="0"/>
              <a:t>Type or paste plain-text code here; or click icon to add image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09EAB3-8007-4FDC-BADB-BADCE0CE18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02ED4-97CF-400E-BE2B-C9F71F38D850}" type="datetime1">
              <a:rPr lang="en-US" smtClean="0"/>
              <a:t>4/26/25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375AEC-53B6-4043-9677-30AD83B02F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F51AD4-FDAE-4E07-B685-874180F10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8543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de -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A4C8A-667C-40C7-9A6D-BA3F977C5F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Two-column code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10331E-4F8F-4DEC-91C1-F631560E660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09601" y="1714502"/>
            <a:ext cx="5248275" cy="171158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800" b="0" i="0">
                <a:latin typeface="Amazon Ember Display" panose="020F0603020204020204" pitchFamily="34" charset="0"/>
              </a:defRPr>
            </a:lvl1pPr>
            <a:lvl2pPr marL="228589" indent="0">
              <a:spcAft>
                <a:spcPts val="600"/>
              </a:spcAft>
              <a:buNone/>
              <a:defRPr sz="1800" b="0" i="0">
                <a:latin typeface="Amazon Ember Display" panose="020F0603020204020204" pitchFamily="34" charset="0"/>
              </a:defRPr>
            </a:lvl2pPr>
            <a:lvl3pPr marL="457178" indent="0">
              <a:spcAft>
                <a:spcPts val="600"/>
              </a:spcAft>
              <a:buNone/>
              <a:defRPr sz="1800" b="0" i="0">
                <a:latin typeface="Amazon Ember Display" panose="020F0603020204020204" pitchFamily="34" charset="0"/>
              </a:defRPr>
            </a:lvl3pPr>
            <a:lvl4pPr marL="685766" indent="0">
              <a:spcAft>
                <a:spcPts val="600"/>
              </a:spcAft>
              <a:buNone/>
              <a:defRPr sz="1800" b="0" i="0">
                <a:latin typeface="Amazon Ember Display" panose="020F0603020204020204" pitchFamily="34" charset="0"/>
              </a:defRPr>
            </a:lvl4pPr>
            <a:lvl5pPr marL="914354" indent="0">
              <a:spcAft>
                <a:spcPts val="600"/>
              </a:spcAft>
              <a:buNone/>
              <a:defRPr sz="1800" b="0" i="0">
                <a:latin typeface="Amazon Ember Display" panose="020F0603020204020204" pitchFamily="34" charset="0"/>
              </a:defRPr>
            </a:lvl5pPr>
          </a:lstStyle>
          <a:p>
            <a:pPr lvl="0"/>
            <a:r>
              <a:rPr lang="en-US" dirty="0"/>
              <a:t>Enter code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72257F-5E84-444A-B9C4-CCB856025EB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334127" y="1714502"/>
            <a:ext cx="5248276" cy="171158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800" b="0" i="0">
                <a:latin typeface="Amazon Ember Display" panose="020F0603020204020204" pitchFamily="34" charset="0"/>
              </a:defRPr>
            </a:lvl1pPr>
            <a:lvl2pPr marL="228589" indent="0">
              <a:spcAft>
                <a:spcPts val="600"/>
              </a:spcAft>
              <a:buNone/>
              <a:defRPr sz="1800" b="0" i="0">
                <a:latin typeface="Amazon Ember Display" panose="020F0603020204020204" pitchFamily="34" charset="0"/>
              </a:defRPr>
            </a:lvl2pPr>
            <a:lvl3pPr marL="457178" indent="0">
              <a:spcAft>
                <a:spcPts val="600"/>
              </a:spcAft>
              <a:buNone/>
              <a:defRPr sz="1800" b="0" i="0">
                <a:latin typeface="Amazon Ember Display" panose="020F0603020204020204" pitchFamily="34" charset="0"/>
              </a:defRPr>
            </a:lvl3pPr>
            <a:lvl4pPr marL="685766" indent="0">
              <a:spcAft>
                <a:spcPts val="600"/>
              </a:spcAft>
              <a:buNone/>
              <a:defRPr sz="1800" b="0" i="0">
                <a:latin typeface="Amazon Ember Display" panose="020F0603020204020204" pitchFamily="34" charset="0"/>
              </a:defRPr>
            </a:lvl4pPr>
            <a:lvl5pPr marL="914354" indent="0">
              <a:spcAft>
                <a:spcPts val="600"/>
              </a:spcAft>
              <a:buNone/>
              <a:defRPr sz="1800" b="0" i="0">
                <a:latin typeface="Amazon Ember Display" panose="020F0603020204020204" pitchFamily="34" charset="0"/>
              </a:defRPr>
            </a:lvl5pPr>
          </a:lstStyle>
          <a:p>
            <a:pPr lvl="0"/>
            <a:r>
              <a:rPr lang="en-US" dirty="0"/>
              <a:t>Enter code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810155-AFE0-49FD-8E9F-C55D662327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4FC0D-2B75-4167-9AE3-478503E96F3F}" type="datetime1">
              <a:rPr lang="en-US" smtClean="0"/>
              <a:t>4/26/25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9A757A-A572-48F6-B0E7-EBDAFBA598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BBE49C-423E-451A-A0D2-7D73F2531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8125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&amp;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90820-803B-4C55-BA9E-AE3223753E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3256" y="3226553"/>
            <a:ext cx="6823869" cy="480131"/>
          </a:xfrm>
        </p:spPr>
        <p:txBody>
          <a:bodyPr/>
          <a:lstStyle>
            <a:lvl1pPr>
              <a:defRPr sz="2800" b="1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Enter subtitle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5841FE7-5B7D-4299-B262-F8E574B50B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3F413B-BBBC-4E19-B90B-5C8DA03512EA}" type="datetime1">
              <a:rPr lang="en-US" smtClean="0"/>
              <a:t>4/26/25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8617C0-A817-49E3-9857-07752AB401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B99A66-7F1A-495E-B008-D2DB34B05B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F7951E-E6AB-4553-9142-A91D5BC58C21}"/>
              </a:ext>
            </a:extLst>
          </p:cNvPr>
          <p:cNvSpPr txBox="1"/>
          <p:nvPr userDrawn="1"/>
        </p:nvSpPr>
        <p:spPr>
          <a:xfrm>
            <a:off x="609600" y="2461212"/>
            <a:ext cx="6867525" cy="923331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b="1" i="0" dirty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555375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or Demo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15E6F-C631-449B-B22F-53FD20C9E8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758050"/>
            <a:ext cx="7823200" cy="1341905"/>
          </a:xfrm>
        </p:spPr>
        <p:txBody>
          <a:bodyPr anchor="ctr" anchorCtr="0"/>
          <a:lstStyle>
            <a:lvl1pPr>
              <a:defRPr sz="4400"/>
            </a:lvl1pPr>
          </a:lstStyle>
          <a:p>
            <a:r>
              <a:rPr lang="en-US" dirty="0"/>
              <a:t>Video or demo divider: Enter “Video” or “Demo” here</a:t>
            </a:r>
          </a:p>
        </p:txBody>
      </p:sp>
    </p:spTree>
    <p:extLst>
      <p:ext uri="{BB962C8B-B14F-4D97-AF65-F5344CB8AC3E}">
        <p14:creationId xmlns:p14="http://schemas.microsoft.com/office/powerpoint/2010/main" val="3841971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C300D94-E16B-4268-9D8D-053D71D5DCA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994672" y="2327672"/>
            <a:ext cx="2202656" cy="2202656"/>
          </a:xfrm>
          <a:prstGeom prst="rect">
            <a:avLst/>
          </a:prstGeom>
        </p:spPr>
      </p:pic>
      <p:sp>
        <p:nvSpPr>
          <p:cNvPr id="7" name="Media Placeholder 6">
            <a:extLst>
              <a:ext uri="{FF2B5EF4-FFF2-40B4-BE49-F238E27FC236}">
                <a16:creationId xmlns:a16="http://schemas.microsoft.com/office/drawing/2014/main" id="{6100FBD5-D226-4B79-8009-A3AA42458FC8}"/>
              </a:ext>
            </a:extLst>
          </p:cNvPr>
          <p:cNvSpPr>
            <a:spLocks noGrp="1"/>
          </p:cNvSpPr>
          <p:nvPr>
            <p:ph type="media" sz="quarter" idx="10"/>
          </p:nvPr>
        </p:nvSpPr>
        <p:spPr>
          <a:xfrm>
            <a:off x="0" y="0"/>
            <a:ext cx="12192000" cy="6858000"/>
          </a:xfrm>
          <a:solidFill>
            <a:schemeClr val="bg2"/>
          </a:solidFill>
        </p:spPr>
        <p:txBody>
          <a:bodyPr lIns="548640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media</a:t>
            </a:r>
          </a:p>
        </p:txBody>
      </p:sp>
    </p:spTree>
    <p:extLst>
      <p:ext uri="{BB962C8B-B14F-4D97-AF65-F5344CB8AC3E}">
        <p14:creationId xmlns:p14="http://schemas.microsoft.com/office/powerpoint/2010/main" val="2114891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B267722-074B-A21B-E711-8760B52945C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1750401-572B-4B45-BF07-5D528B05F88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1714500"/>
            <a:ext cx="10972800" cy="3293209"/>
          </a:xfrm>
        </p:spPr>
        <p:txBody>
          <a:bodyPr/>
          <a:lstStyle>
            <a:lvl1pPr marL="0" indent="0">
              <a:spcAft>
                <a:spcPts val="3000"/>
              </a:spcAft>
              <a:buNone/>
              <a:defRPr sz="2400" b="0" i="0">
                <a:latin typeface="Amazon Ember Display" panose="020F0603020204020204" pitchFamily="34" charset="0"/>
              </a:defRPr>
            </a:lvl1pPr>
            <a:lvl2pPr marL="0" indent="0">
              <a:spcAft>
                <a:spcPts val="3000"/>
              </a:spcAft>
              <a:buNone/>
              <a:defRPr sz="2400" b="0" i="0">
                <a:latin typeface="Amazon Ember Display" panose="020F0603020204020204" pitchFamily="34" charset="0"/>
              </a:defRPr>
            </a:lvl2pPr>
            <a:lvl3pPr marL="0" indent="0">
              <a:spcAft>
                <a:spcPts val="3000"/>
              </a:spcAft>
              <a:buNone/>
              <a:defRPr sz="2400" b="0" i="0">
                <a:latin typeface="Amazon Ember Display" panose="020F0603020204020204" pitchFamily="34" charset="0"/>
              </a:defRPr>
            </a:lvl3pPr>
            <a:lvl4pPr marL="0" indent="0">
              <a:spcAft>
                <a:spcPts val="3000"/>
              </a:spcAft>
              <a:buNone/>
              <a:defRPr sz="2400" b="0" i="0">
                <a:latin typeface="Amazon Ember Display" panose="020F0603020204020204" pitchFamily="34" charset="0"/>
              </a:defRPr>
            </a:lvl4pPr>
            <a:lvl5pPr marL="0" indent="0">
              <a:spcAft>
                <a:spcPts val="3000"/>
              </a:spcAft>
              <a:buNone/>
              <a:defRPr sz="2400" b="0" i="0">
                <a:latin typeface="Amazon Ember Display" panose="020F0603020204020204" pitchFamily="34" charset="0"/>
              </a:defRPr>
            </a:lvl5pPr>
          </a:lstStyle>
          <a:p>
            <a:pPr lvl="0"/>
            <a:r>
              <a:rPr lang="en-US" dirty="0"/>
              <a:t>Enter high-level agenda items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F5A1D86-6A7C-4718-BC8A-729563F7E07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06736434-7E81-994B-854B-1BF33F160A0D}" type="datetime1">
              <a:rPr lang="en-US" smtClean="0"/>
              <a:pPr/>
              <a:t>4/26/25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5447C4-003F-49F1-92D9-AA8E1601814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4C0F27-F073-46C5-99AA-D6BC67A40F5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 b="0" i="0"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D7451C-3F29-6F6D-F332-22252720A0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5376" y="914401"/>
            <a:ext cx="10972800" cy="590931"/>
          </a:xfrm>
          <a:prstGeom prst="rect">
            <a:avLst/>
          </a:prstGeom>
        </p:spPr>
        <p:txBody>
          <a:bodyPr/>
          <a:lstStyle>
            <a:lvl1pPr>
              <a:defRPr sz="3600" b="0" i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Agenda layout</a:t>
            </a:r>
          </a:p>
        </p:txBody>
      </p:sp>
    </p:spTree>
    <p:extLst>
      <p:ext uri="{BB962C8B-B14F-4D97-AF65-F5344CB8AC3E}">
        <p14:creationId xmlns:p14="http://schemas.microsoft.com/office/powerpoint/2010/main" val="3951407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51A51E-0F08-4B7B-9A9F-00CF3AA310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914403"/>
            <a:ext cx="10972800" cy="646331"/>
          </a:xfrm>
        </p:spPr>
        <p:txBody>
          <a:bodyPr anchor="t" anchorCtr="0"/>
          <a:lstStyle>
            <a:lvl1pPr>
              <a:defRPr sz="4000"/>
            </a:lvl1pPr>
          </a:lstStyle>
          <a:p>
            <a:r>
              <a:rPr lang="en-US" dirty="0"/>
              <a:t>Content with caption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F6EECF-7227-4AD4-BC6B-F6715716A80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210302" y="1714501"/>
            <a:ext cx="5372100" cy="26222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0C0C8A-CCAE-4B98-91F0-838AA4F55C8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09600" y="1725612"/>
            <a:ext cx="5372101" cy="313932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/>
            <a:r>
              <a:rPr lang="en-US" dirty="0"/>
              <a:t>Enter descriptive text here</a:t>
            </a:r>
          </a:p>
        </p:txBody>
      </p:sp>
    </p:spTree>
    <p:extLst>
      <p:ext uri="{BB962C8B-B14F-4D97-AF65-F5344CB8AC3E}">
        <p14:creationId xmlns:p14="http://schemas.microsoft.com/office/powerpoint/2010/main" val="3960581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6BE71D3-46E8-21E6-7716-5EF9DC94274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67" y="1390"/>
            <a:ext cx="12198096" cy="6861428"/>
          </a:xfrm>
          <a:prstGeom prst="rect">
            <a:avLst/>
          </a:prstGeom>
        </p:spPr>
      </p:pic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D20077B7-BDB0-3242-33A3-8CECF76F9A5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6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25CFADBE-B7A7-2FA4-451B-34C3CA13310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6" y="3990976"/>
            <a:ext cx="1981201" cy="53553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87441195-CC04-1AE3-2FC3-73AEF4AC0DE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2891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E59B0B32-6ABF-ACBB-1BDB-84AD7E2FCBD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28914" y="3990976"/>
            <a:ext cx="1981201" cy="53553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28FE18FB-6912-20ED-6263-609DE5387C9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38702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9" name="Text Placeholder 9">
            <a:extLst>
              <a:ext uri="{FF2B5EF4-FFF2-40B4-BE49-F238E27FC236}">
                <a16:creationId xmlns:a16="http://schemas.microsoft.com/office/drawing/2014/main" id="{7A530229-9387-B327-2FC6-3D177C955AC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38702" y="3990976"/>
            <a:ext cx="1981201" cy="53553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F901A66-FC94-AA8A-E327-E676D2CEC02E}"/>
              </a:ext>
            </a:extLst>
          </p:cNvPr>
          <p:cNvSpPr txBox="1"/>
          <p:nvPr userDrawn="1"/>
        </p:nvSpPr>
        <p:spPr>
          <a:xfrm>
            <a:off x="609600" y="2461212"/>
            <a:ext cx="6867525" cy="923331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b="1" i="0" dirty="0">
                <a:solidFill>
                  <a:schemeClr val="tx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Thank you!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E488766-D546-4AE2-8DD5-211B4D69823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4" y="703824"/>
            <a:ext cx="1003173" cy="60018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E976B06-4452-6996-5665-5110BBE53459}"/>
              </a:ext>
            </a:extLst>
          </p:cNvPr>
          <p:cNvSpPr txBox="1"/>
          <p:nvPr userDrawn="1"/>
        </p:nvSpPr>
        <p:spPr>
          <a:xfrm>
            <a:off x="609600" y="6389815"/>
            <a:ext cx="264207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© </a:t>
            </a:r>
            <a:fld id="{E59B6FD5-3D56-C643-A5C0-5E9DC034BBB5}" type="datetimeyyyy">
              <a:rPr lang="en-US" sz="600" smtClean="0">
                <a:solidFill>
                  <a:schemeClr val="tx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pPr algn="l"/>
              <a:t>2025</a:t>
            </a:fld>
            <a:r>
              <a:rPr lang="en-US" sz="600" dirty="0">
                <a:solidFill>
                  <a:schemeClr val="tx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, Amazon Web Services, Inc. or its affiliates.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2394988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ACF9AF0-BA0F-DF8B-2F71-2D17BE08A3E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8096" cy="6900416"/>
          </a:xfrm>
          <a:prstGeom prst="rect">
            <a:avLst/>
          </a:prstGeom>
        </p:spPr>
      </p:pic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019D24C2-89EC-04BA-03CB-858985C8033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6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4762647A-830D-EFD9-B3BA-8E002BD5F4A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6" y="3990976"/>
            <a:ext cx="1981201" cy="53553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1280EE00-9EE6-7621-47F2-362D1BB7CB5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2891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073F6A72-9177-9567-0624-C505E0C17B3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28914" y="3990976"/>
            <a:ext cx="1981201" cy="53553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4E0EAEB6-0093-99F0-C4A3-0DF45E01043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38702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9" name="Text Placeholder 9">
            <a:extLst>
              <a:ext uri="{FF2B5EF4-FFF2-40B4-BE49-F238E27FC236}">
                <a16:creationId xmlns:a16="http://schemas.microsoft.com/office/drawing/2014/main" id="{CACD8EF5-B2D5-00BE-8216-C6C859D2E18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38702" y="3990976"/>
            <a:ext cx="1981201" cy="53553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8E61178-ED4B-DE3E-A3CA-AF626511E8D3}"/>
              </a:ext>
            </a:extLst>
          </p:cNvPr>
          <p:cNvSpPr txBox="1"/>
          <p:nvPr userDrawn="1"/>
        </p:nvSpPr>
        <p:spPr>
          <a:xfrm>
            <a:off x="609600" y="2461212"/>
            <a:ext cx="6867525" cy="923331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b="1" i="0" dirty="0">
                <a:solidFill>
                  <a:schemeClr val="tx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Thank you!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E488766-D546-4AE2-8DD5-211B4D69823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4" y="703824"/>
            <a:ext cx="1003173" cy="60018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4060F67-9545-05A5-629C-E706AC37BAB5}"/>
              </a:ext>
            </a:extLst>
          </p:cNvPr>
          <p:cNvSpPr txBox="1"/>
          <p:nvPr userDrawn="1"/>
        </p:nvSpPr>
        <p:spPr>
          <a:xfrm>
            <a:off x="609600" y="6389815"/>
            <a:ext cx="264207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© </a:t>
            </a:r>
            <a:fld id="{E59B6FD5-3D56-C643-A5C0-5E9DC034BBB5}" type="datetimeyyyy">
              <a:rPr lang="en-US" sz="600" smtClean="0">
                <a:solidFill>
                  <a:schemeClr val="tx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pPr algn="l"/>
              <a:t>2025</a:t>
            </a:fld>
            <a:r>
              <a:rPr lang="en-US" sz="600" dirty="0">
                <a:solidFill>
                  <a:schemeClr val="tx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, Amazon Web Services, Inc. or its affiliates.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338950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5A90B7F-3797-4F71-C89A-ABD41A62164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800" y="-38353"/>
            <a:ext cx="12300920" cy="6958584"/>
          </a:xfrm>
          <a:prstGeom prst="rect">
            <a:avLst/>
          </a:prstGeom>
        </p:spPr>
      </p:pic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E6817657-F990-8A1A-3004-5A62C29755B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6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E8AA8C58-5225-F017-C4B4-74B0DE7B624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6" y="3990976"/>
            <a:ext cx="1981201" cy="53553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9A96D2EE-9D31-0B1B-4446-1E00CBD0966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2891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E9E2EE2B-EDE7-CF59-8C40-13557E0A83A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28914" y="3990976"/>
            <a:ext cx="1981201" cy="53553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A23F40F5-E2B9-BEA9-C1EF-B241A8C8612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38702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9" name="Text Placeholder 9">
            <a:extLst>
              <a:ext uri="{FF2B5EF4-FFF2-40B4-BE49-F238E27FC236}">
                <a16:creationId xmlns:a16="http://schemas.microsoft.com/office/drawing/2014/main" id="{1DBF4744-D8FC-8517-B271-2689374CEB7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38702" y="3990976"/>
            <a:ext cx="1981201" cy="53553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8435C61-0145-90D4-7D45-30300BE1D050}"/>
              </a:ext>
            </a:extLst>
          </p:cNvPr>
          <p:cNvSpPr txBox="1"/>
          <p:nvPr userDrawn="1"/>
        </p:nvSpPr>
        <p:spPr>
          <a:xfrm>
            <a:off x="609600" y="2461212"/>
            <a:ext cx="6867525" cy="923331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b="1" i="0" dirty="0">
                <a:solidFill>
                  <a:schemeClr val="tx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Thank you!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E488766-D546-4AE2-8DD5-211B4D69823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4" y="703824"/>
            <a:ext cx="1003173" cy="60018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BD8F90C-FE8A-2C85-1C10-7708649219EF}"/>
              </a:ext>
            </a:extLst>
          </p:cNvPr>
          <p:cNvSpPr txBox="1"/>
          <p:nvPr userDrawn="1"/>
        </p:nvSpPr>
        <p:spPr>
          <a:xfrm>
            <a:off x="609600" y="6389815"/>
            <a:ext cx="264207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© </a:t>
            </a:r>
            <a:fld id="{E59B6FD5-3D56-C643-A5C0-5E9DC034BBB5}" type="datetimeyyyy">
              <a:rPr lang="en-US" sz="600" smtClean="0">
                <a:solidFill>
                  <a:schemeClr val="tx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pPr algn="l"/>
              <a:t>2025</a:t>
            </a:fld>
            <a:r>
              <a:rPr lang="en-US" sz="600" dirty="0">
                <a:solidFill>
                  <a:schemeClr val="tx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, Amazon Web Services, Inc. or its affiliates.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3401316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F47A79E-E2F3-FEDA-8011-F3253C56347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07240" cy="6905591"/>
          </a:xfrm>
          <a:prstGeom prst="rect">
            <a:avLst/>
          </a:prstGeom>
        </p:spPr>
      </p:pic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6BD66BDE-05C6-1CB2-EC3C-E82ACB2EC9A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6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2E129E98-CEFB-B1E4-A8BF-06BFF0C6C1D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6" y="3990976"/>
            <a:ext cx="1981201" cy="53553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A1EAFEC6-4EA5-9CCA-6E7D-81EEA24A49B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2891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FDF3090D-763D-05E8-1926-58AA8CD871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28914" y="3990976"/>
            <a:ext cx="1981201" cy="53553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774342F2-3C2E-76F0-28CC-7D34096964F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38702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9" name="Text Placeholder 9">
            <a:extLst>
              <a:ext uri="{FF2B5EF4-FFF2-40B4-BE49-F238E27FC236}">
                <a16:creationId xmlns:a16="http://schemas.microsoft.com/office/drawing/2014/main" id="{BE6F8561-C271-AEB9-C7D8-A243108667D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38702" y="3990976"/>
            <a:ext cx="1981201" cy="53553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A01A30A-E100-A0F2-5A57-27F745042A9C}"/>
              </a:ext>
            </a:extLst>
          </p:cNvPr>
          <p:cNvSpPr txBox="1"/>
          <p:nvPr userDrawn="1"/>
        </p:nvSpPr>
        <p:spPr>
          <a:xfrm>
            <a:off x="609600" y="2461212"/>
            <a:ext cx="6867525" cy="923331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b="1" i="0" dirty="0">
                <a:solidFill>
                  <a:schemeClr val="tx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Thank you!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E488766-D546-4AE2-8DD5-211B4D69823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4" y="703824"/>
            <a:ext cx="1003173" cy="60018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C0FAEA1-EA7E-F0FA-7FBF-9E18E7B321DD}"/>
              </a:ext>
            </a:extLst>
          </p:cNvPr>
          <p:cNvSpPr txBox="1"/>
          <p:nvPr userDrawn="1"/>
        </p:nvSpPr>
        <p:spPr>
          <a:xfrm>
            <a:off x="609600" y="6389815"/>
            <a:ext cx="264207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© </a:t>
            </a:r>
            <a:fld id="{E59B6FD5-3D56-C643-A5C0-5E9DC034BBB5}" type="datetimeyyyy">
              <a:rPr lang="en-US" sz="600" smtClean="0">
                <a:solidFill>
                  <a:schemeClr val="tx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pPr algn="l"/>
              <a:t>2025</a:t>
            </a:fld>
            <a:r>
              <a:rPr lang="en-US" sz="600" dirty="0">
                <a:solidFill>
                  <a:schemeClr val="tx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, Amazon Web Services, Inc. or its affiliates.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2634383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8FA33D-5535-4C9A-8FE3-B37ABA63B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93D77A-024C-472F-B312-4E06A5BAE0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9076330" y="1718984"/>
            <a:ext cx="2506071" cy="44913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7BCF1F-274F-4C05-8696-189CDAE0C3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473A5-059F-4223-A171-15AB86C2C861}" type="datetime1">
              <a:rPr lang="en-US" smtClean="0"/>
              <a:t>4/26/25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FBB62C-DD5C-4CC6-98BC-330285579B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0D4DAD-D906-4444-864A-7CED33CEDE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061DB-7406-41C8-A121-52D8D4484FD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8296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2F2CA4B-F100-498A-9F95-D1048E98B36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0683694" y="914400"/>
            <a:ext cx="898708" cy="52959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442DEB-18AA-41C3-A034-B81C200697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454230" y="914400"/>
            <a:ext cx="2118272" cy="52959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98874D-2362-4107-9CFB-6624C519CF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72348-1478-429E-AAC7-A8CDB3EDB500}" type="datetime1">
              <a:rPr lang="en-US" smtClean="0"/>
              <a:t>4/26/25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81FEF1-5834-4539-A37C-ED5E275C6D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AA1474-147C-4D4E-B55D-24F747B205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061DB-7406-41C8-A121-52D8D4484FD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8749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 Not U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A4731D4-24B7-407D-A119-09109E0E0D80}"/>
              </a:ext>
            </a:extLst>
          </p:cNvPr>
          <p:cNvSpPr txBox="1"/>
          <p:nvPr userDrawn="1"/>
        </p:nvSpPr>
        <p:spPr>
          <a:xfrm>
            <a:off x="3486151" y="2512373"/>
            <a:ext cx="7353300" cy="1823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80000"/>
              </a:lnSpc>
            </a:pPr>
            <a:r>
              <a:rPr lang="en-US" sz="6000" b="1" i="0" dirty="0">
                <a:latin typeface="Amazon Ember Display" panose="020F0603020204020204" pitchFamily="34" charset="0"/>
              </a:rPr>
              <a:t>Do not use layouts after this slide.</a:t>
            </a:r>
            <a:br>
              <a:rPr lang="en-US" sz="6000" b="1" i="0" dirty="0">
                <a:latin typeface="Amazon Ember Display" panose="020F0603020204020204" pitchFamily="34" charset="0"/>
              </a:rPr>
            </a:br>
            <a:r>
              <a:rPr lang="en-US" sz="2000" b="1" i="0" dirty="0">
                <a:latin typeface="Amazon Ember Display" panose="020F0603020204020204" pitchFamily="34" charset="0"/>
              </a:rPr>
              <a:t>They are not part of the official template.</a:t>
            </a:r>
            <a:endParaRPr lang="en-US" sz="6000" b="1" i="0" dirty="0">
              <a:latin typeface="Amazon Ember Display" panose="020F0603020204020204" pitchFamily="34" charset="0"/>
            </a:endParaRPr>
          </a:p>
        </p:txBody>
      </p:sp>
      <p:pic>
        <p:nvPicPr>
          <p:cNvPr id="7" name="Graphic 6" descr="Stop sign">
            <a:extLst>
              <a:ext uri="{FF2B5EF4-FFF2-40B4-BE49-F238E27FC236}">
                <a16:creationId xmlns:a16="http://schemas.microsoft.com/office/drawing/2014/main" id="{2E1D490C-0B7A-44B5-A2CC-97504831122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7251" y="2114551"/>
            <a:ext cx="2628900" cy="26289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56A91D7-A142-41A9-9775-90FA8A0EC8F4}"/>
              </a:ext>
            </a:extLst>
          </p:cNvPr>
          <p:cNvSpPr/>
          <p:nvPr userDrawn="1"/>
        </p:nvSpPr>
        <p:spPr>
          <a:xfrm>
            <a:off x="381001" y="6337302"/>
            <a:ext cx="4943475" cy="5207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 b="0" i="0" dirty="0">
              <a:latin typeface="Amazon Ember Display" panose="020F0603020204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4A252AA-410C-4410-AE45-9D483892FCD8}"/>
              </a:ext>
            </a:extLst>
          </p:cNvPr>
          <p:cNvSpPr/>
          <p:nvPr userDrawn="1"/>
        </p:nvSpPr>
        <p:spPr>
          <a:xfrm>
            <a:off x="381001" y="163723"/>
            <a:ext cx="4943475" cy="5207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 b="0" i="0" dirty="0">
              <a:latin typeface="Amazon Ember Display" panose="020F06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8544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F73FA-018C-42B4-99E2-A1521E83AB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" y="-647700"/>
            <a:ext cx="12479867" cy="424732"/>
          </a:xfrm>
        </p:spPr>
        <p:txBody>
          <a:bodyPr/>
          <a:lstStyle>
            <a:lvl1pPr>
              <a:defRPr sz="2400"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Blank layout (enter descriptive title here for accessibility)</a:t>
            </a:r>
          </a:p>
        </p:txBody>
      </p:sp>
    </p:spTree>
    <p:extLst>
      <p:ext uri="{BB962C8B-B14F-4D97-AF65-F5344CB8AC3E}">
        <p14:creationId xmlns:p14="http://schemas.microsoft.com/office/powerpoint/2010/main" val="2173175264"/>
      </p:ext>
    </p:extLst>
  </p:cSld>
  <p:clrMapOvr>
    <a:masterClrMapping/>
  </p:clrMapOvr>
  <p:transition>
    <p:fade/>
  </p:transition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Bullete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517D87-D3C3-4EBC-8F18-A1178903C7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 and bulleted content layout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A6700F0-47BA-4878-9AD3-6E38759C53F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19100" y="1379210"/>
            <a:ext cx="11430000" cy="2400657"/>
          </a:xfrm>
        </p:spPr>
        <p:txBody>
          <a:bodyPr/>
          <a:lstStyle>
            <a:lvl1pPr marL="344470" indent="-344470">
              <a:lnSpc>
                <a:spcPct val="100000"/>
              </a:lnSpc>
              <a:tabLst/>
              <a:defRPr/>
            </a:lvl1pPr>
            <a:lvl2pPr marL="577822" indent="-349234">
              <a:lnSpc>
                <a:spcPct val="100000"/>
              </a:lnSpc>
              <a:tabLst/>
              <a:defRPr/>
            </a:lvl2pPr>
            <a:lvl3pPr marL="750851" indent="-293674">
              <a:lnSpc>
                <a:spcPct val="100000"/>
              </a:lnSpc>
              <a:tabLst/>
              <a:defRPr/>
            </a:lvl3pPr>
            <a:lvl4pPr marL="923880" indent="-238113">
              <a:lnSpc>
                <a:spcPct val="100000"/>
              </a:lnSpc>
              <a:tabLst/>
              <a:defRPr/>
            </a:lvl4pPr>
            <a:lvl5pPr marL="923880" indent="-238113">
              <a:lnSpc>
                <a:spcPct val="100000"/>
              </a:lnSpc>
              <a:tabLst/>
              <a:defRPr/>
            </a:lvl5pPr>
          </a:lstStyle>
          <a:p>
            <a:pPr lvl="0"/>
            <a:r>
              <a:rPr lang="en-US" dirty="0"/>
              <a:t>Enter bulleted slide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39370326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66.xml"/><Relationship Id="rId18" Type="http://schemas.openxmlformats.org/officeDocument/2006/relationships/slideLayout" Target="../slideLayouts/slideLayout71.xml"/><Relationship Id="rId26" Type="http://schemas.openxmlformats.org/officeDocument/2006/relationships/slideLayout" Target="../slideLayouts/slideLayout79.xml"/><Relationship Id="rId39" Type="http://schemas.openxmlformats.org/officeDocument/2006/relationships/slideLayout" Target="../slideLayouts/slideLayout92.xml"/><Relationship Id="rId21" Type="http://schemas.openxmlformats.org/officeDocument/2006/relationships/slideLayout" Target="../slideLayouts/slideLayout74.xml"/><Relationship Id="rId34" Type="http://schemas.openxmlformats.org/officeDocument/2006/relationships/slideLayout" Target="../slideLayouts/slideLayout87.xml"/><Relationship Id="rId42" Type="http://schemas.openxmlformats.org/officeDocument/2006/relationships/slideLayout" Target="../slideLayouts/slideLayout95.xml"/><Relationship Id="rId47" Type="http://schemas.openxmlformats.org/officeDocument/2006/relationships/slideLayout" Target="../slideLayouts/slideLayout100.xml"/><Relationship Id="rId50" Type="http://schemas.openxmlformats.org/officeDocument/2006/relationships/slideLayout" Target="../slideLayouts/slideLayout103.xml"/><Relationship Id="rId7" Type="http://schemas.openxmlformats.org/officeDocument/2006/relationships/slideLayout" Target="../slideLayouts/slideLayout60.xml"/><Relationship Id="rId2" Type="http://schemas.openxmlformats.org/officeDocument/2006/relationships/slideLayout" Target="../slideLayouts/slideLayout55.xml"/><Relationship Id="rId16" Type="http://schemas.openxmlformats.org/officeDocument/2006/relationships/slideLayout" Target="../slideLayouts/slideLayout69.xml"/><Relationship Id="rId29" Type="http://schemas.openxmlformats.org/officeDocument/2006/relationships/slideLayout" Target="../slideLayouts/slideLayout82.xml"/><Relationship Id="rId11" Type="http://schemas.openxmlformats.org/officeDocument/2006/relationships/slideLayout" Target="../slideLayouts/slideLayout64.xml"/><Relationship Id="rId24" Type="http://schemas.openxmlformats.org/officeDocument/2006/relationships/slideLayout" Target="../slideLayouts/slideLayout77.xml"/><Relationship Id="rId32" Type="http://schemas.openxmlformats.org/officeDocument/2006/relationships/slideLayout" Target="../slideLayouts/slideLayout85.xml"/><Relationship Id="rId37" Type="http://schemas.openxmlformats.org/officeDocument/2006/relationships/slideLayout" Target="../slideLayouts/slideLayout90.xml"/><Relationship Id="rId40" Type="http://schemas.openxmlformats.org/officeDocument/2006/relationships/slideLayout" Target="../slideLayouts/slideLayout93.xml"/><Relationship Id="rId45" Type="http://schemas.openxmlformats.org/officeDocument/2006/relationships/slideLayout" Target="../slideLayouts/slideLayout98.xml"/><Relationship Id="rId5" Type="http://schemas.openxmlformats.org/officeDocument/2006/relationships/slideLayout" Target="../slideLayouts/slideLayout58.xml"/><Relationship Id="rId15" Type="http://schemas.openxmlformats.org/officeDocument/2006/relationships/slideLayout" Target="../slideLayouts/slideLayout68.xml"/><Relationship Id="rId23" Type="http://schemas.openxmlformats.org/officeDocument/2006/relationships/slideLayout" Target="../slideLayouts/slideLayout76.xml"/><Relationship Id="rId28" Type="http://schemas.openxmlformats.org/officeDocument/2006/relationships/slideLayout" Target="../slideLayouts/slideLayout81.xml"/><Relationship Id="rId36" Type="http://schemas.openxmlformats.org/officeDocument/2006/relationships/slideLayout" Target="../slideLayouts/slideLayout89.xml"/><Relationship Id="rId49" Type="http://schemas.openxmlformats.org/officeDocument/2006/relationships/slideLayout" Target="../slideLayouts/slideLayout102.xml"/><Relationship Id="rId10" Type="http://schemas.openxmlformats.org/officeDocument/2006/relationships/slideLayout" Target="../slideLayouts/slideLayout63.xml"/><Relationship Id="rId19" Type="http://schemas.openxmlformats.org/officeDocument/2006/relationships/slideLayout" Target="../slideLayouts/slideLayout72.xml"/><Relationship Id="rId31" Type="http://schemas.openxmlformats.org/officeDocument/2006/relationships/slideLayout" Target="../slideLayouts/slideLayout84.xml"/><Relationship Id="rId44" Type="http://schemas.openxmlformats.org/officeDocument/2006/relationships/slideLayout" Target="../slideLayouts/slideLayout97.xml"/><Relationship Id="rId52" Type="http://schemas.openxmlformats.org/officeDocument/2006/relationships/image" Target="../media/image26.png"/><Relationship Id="rId4" Type="http://schemas.openxmlformats.org/officeDocument/2006/relationships/slideLayout" Target="../slideLayouts/slideLayout57.xml"/><Relationship Id="rId9" Type="http://schemas.openxmlformats.org/officeDocument/2006/relationships/slideLayout" Target="../slideLayouts/slideLayout62.xml"/><Relationship Id="rId14" Type="http://schemas.openxmlformats.org/officeDocument/2006/relationships/slideLayout" Target="../slideLayouts/slideLayout67.xml"/><Relationship Id="rId22" Type="http://schemas.openxmlformats.org/officeDocument/2006/relationships/slideLayout" Target="../slideLayouts/slideLayout75.xml"/><Relationship Id="rId27" Type="http://schemas.openxmlformats.org/officeDocument/2006/relationships/slideLayout" Target="../slideLayouts/slideLayout80.xml"/><Relationship Id="rId30" Type="http://schemas.openxmlformats.org/officeDocument/2006/relationships/slideLayout" Target="../slideLayouts/slideLayout83.xml"/><Relationship Id="rId35" Type="http://schemas.openxmlformats.org/officeDocument/2006/relationships/slideLayout" Target="../slideLayouts/slideLayout88.xml"/><Relationship Id="rId43" Type="http://schemas.openxmlformats.org/officeDocument/2006/relationships/slideLayout" Target="../slideLayouts/slideLayout96.xml"/><Relationship Id="rId48" Type="http://schemas.openxmlformats.org/officeDocument/2006/relationships/slideLayout" Target="../slideLayouts/slideLayout101.xml"/><Relationship Id="rId8" Type="http://schemas.openxmlformats.org/officeDocument/2006/relationships/slideLayout" Target="../slideLayouts/slideLayout61.xml"/><Relationship Id="rId51" Type="http://schemas.openxmlformats.org/officeDocument/2006/relationships/theme" Target="../theme/theme2.xml"/><Relationship Id="rId3" Type="http://schemas.openxmlformats.org/officeDocument/2006/relationships/slideLayout" Target="../slideLayouts/slideLayout56.xml"/><Relationship Id="rId12" Type="http://schemas.openxmlformats.org/officeDocument/2006/relationships/slideLayout" Target="../slideLayouts/slideLayout65.xml"/><Relationship Id="rId17" Type="http://schemas.openxmlformats.org/officeDocument/2006/relationships/slideLayout" Target="../slideLayouts/slideLayout70.xml"/><Relationship Id="rId25" Type="http://schemas.openxmlformats.org/officeDocument/2006/relationships/slideLayout" Target="../slideLayouts/slideLayout78.xml"/><Relationship Id="rId33" Type="http://schemas.openxmlformats.org/officeDocument/2006/relationships/slideLayout" Target="../slideLayouts/slideLayout86.xml"/><Relationship Id="rId38" Type="http://schemas.openxmlformats.org/officeDocument/2006/relationships/slideLayout" Target="../slideLayouts/slideLayout91.xml"/><Relationship Id="rId46" Type="http://schemas.openxmlformats.org/officeDocument/2006/relationships/slideLayout" Target="../slideLayouts/slideLayout99.xml"/><Relationship Id="rId20" Type="http://schemas.openxmlformats.org/officeDocument/2006/relationships/slideLayout" Target="../slideLayouts/slideLayout73.xml"/><Relationship Id="rId41" Type="http://schemas.openxmlformats.org/officeDocument/2006/relationships/slideLayout" Target="../slideLayouts/slideLayout94.xml"/><Relationship Id="rId1" Type="http://schemas.openxmlformats.org/officeDocument/2006/relationships/slideLayout" Target="../slideLayouts/slideLayout54.xml"/><Relationship Id="rId6" Type="http://schemas.openxmlformats.org/officeDocument/2006/relationships/slideLayout" Target="../slideLayouts/slideLayout5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1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106.xml"/><Relationship Id="rId7" Type="http://schemas.openxmlformats.org/officeDocument/2006/relationships/slideLayout" Target="../slideLayouts/slideLayout110.xml"/><Relationship Id="rId12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05.xml"/><Relationship Id="rId1" Type="http://schemas.openxmlformats.org/officeDocument/2006/relationships/slideLayout" Target="../slideLayouts/slideLayout104.xml"/><Relationship Id="rId6" Type="http://schemas.openxmlformats.org/officeDocument/2006/relationships/slideLayout" Target="../slideLayouts/slideLayout109.xml"/><Relationship Id="rId11" Type="http://schemas.openxmlformats.org/officeDocument/2006/relationships/slideLayout" Target="../slideLayouts/slideLayout114.xml"/><Relationship Id="rId5" Type="http://schemas.openxmlformats.org/officeDocument/2006/relationships/slideLayout" Target="../slideLayouts/slideLayout108.xml"/><Relationship Id="rId10" Type="http://schemas.openxmlformats.org/officeDocument/2006/relationships/slideLayout" Target="../slideLayouts/slideLayout113.xml"/><Relationship Id="rId4" Type="http://schemas.openxmlformats.org/officeDocument/2006/relationships/slideLayout" Target="../slideLayouts/slideLayout107.xml"/><Relationship Id="rId9" Type="http://schemas.openxmlformats.org/officeDocument/2006/relationships/slideLayout" Target="../slideLayouts/slideLayout112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928EF9-1BCD-42D2-8B21-6150BBD86F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718983"/>
            <a:ext cx="10972800" cy="2203680"/>
          </a:xfrm>
          <a:prstGeom prst="rect">
            <a:avLst/>
          </a:prstGeom>
        </p:spPr>
        <p:txBody>
          <a:bodyPr vert="horz" wrap="square" lIns="0" tIns="45720" rIns="0" bIns="4572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484D14-2EC8-4252-96DA-F75A75EAF3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9532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0" i="0">
                <a:solidFill>
                  <a:schemeClr val="tx1">
                    <a:tint val="75000"/>
                  </a:schemeClr>
                </a:solidFill>
                <a:latin typeface="Amazon Ember Display" panose="020F0603020204020204" pitchFamily="34" charset="0"/>
              </a:defRPr>
            </a:lvl1pPr>
          </a:lstStyle>
          <a:p>
            <a:fld id="{3B1EF3D5-2436-9240-B6D0-2048A71FFF33}" type="datetime1">
              <a:rPr lang="en-US" smtClean="0"/>
              <a:pPr/>
              <a:t>4/26/25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5B18F2-2506-4A8B-983C-1A77A245E6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9532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0" i="0">
                <a:solidFill>
                  <a:schemeClr val="tx1">
                    <a:tint val="75000"/>
                  </a:schemeClr>
                </a:solidFill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925A29-F4EF-4A12-9095-1B88A1BDDE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29200" y="62895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0" i="0">
                <a:solidFill>
                  <a:schemeClr val="tx2"/>
                </a:solidFill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23D8171-6606-4DC3-AA28-D2EE5F0EC812}"/>
              </a:ext>
            </a:extLst>
          </p:cNvPr>
          <p:cNvSpPr txBox="1"/>
          <p:nvPr userDrawn="1"/>
        </p:nvSpPr>
        <p:spPr>
          <a:xfrm>
            <a:off x="1141084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b="0" i="0" dirty="0">
                <a:solidFill>
                  <a:schemeClr val="tx2"/>
                </a:solidFill>
                <a:latin typeface="Amazon Ember Display" panose="020F0603020204020204" pitchFamily="34" charset="0"/>
              </a:rPr>
              <a:t>© 2025, Amazon Web Services, Inc. or its affiliates. All rights reserved. Amazon Confidential and Trademark.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67F50F9-4909-422B-A8DD-8362E9484737}"/>
              </a:ext>
            </a:extLst>
          </p:cNvPr>
          <p:cNvPicPr>
            <a:picLocks noChangeAspect="1"/>
          </p:cNvPicPr>
          <p:nvPr userDrawn="1"/>
        </p:nvPicPr>
        <p:blipFill>
          <a:blip r:embed="rId5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95" y="6338002"/>
            <a:ext cx="365760" cy="219048"/>
          </a:xfrm>
          <a:prstGeom prst="rect">
            <a:avLst/>
          </a:prstGeom>
        </p:spPr>
      </p:pic>
      <p:sp>
        <p:nvSpPr>
          <p:cNvPr id="20" name="Title Placeholder 19">
            <a:extLst>
              <a:ext uri="{FF2B5EF4-FFF2-40B4-BE49-F238E27FC236}">
                <a16:creationId xmlns:a16="http://schemas.microsoft.com/office/drawing/2014/main" id="{4797D856-648E-41D7-7250-C248B908D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0480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21375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6" r:id="rId1"/>
    <p:sldLayoutId id="2147483787" r:id="rId2"/>
    <p:sldLayoutId id="2147483788" r:id="rId3"/>
    <p:sldLayoutId id="2147483789" r:id="rId4"/>
    <p:sldLayoutId id="2147483790" r:id="rId5"/>
    <p:sldLayoutId id="2147483791" r:id="rId6"/>
    <p:sldLayoutId id="2147483792" r:id="rId7"/>
    <p:sldLayoutId id="2147483793" r:id="rId8"/>
    <p:sldLayoutId id="2147483794" r:id="rId9"/>
    <p:sldLayoutId id="2147483795" r:id="rId10"/>
    <p:sldLayoutId id="2147483796" r:id="rId11"/>
    <p:sldLayoutId id="2147483797" r:id="rId12"/>
    <p:sldLayoutId id="2147483798" r:id="rId13"/>
    <p:sldLayoutId id="2147483799" r:id="rId14"/>
    <p:sldLayoutId id="2147483852" r:id="rId15"/>
    <p:sldLayoutId id="2147483800" r:id="rId16"/>
    <p:sldLayoutId id="2147483801" r:id="rId17"/>
    <p:sldLayoutId id="2147483802" r:id="rId18"/>
    <p:sldLayoutId id="2147483803" r:id="rId19"/>
    <p:sldLayoutId id="2147483804" r:id="rId20"/>
    <p:sldLayoutId id="2147483805" r:id="rId21"/>
    <p:sldLayoutId id="2147483806" r:id="rId22"/>
    <p:sldLayoutId id="2147483807" r:id="rId23"/>
    <p:sldLayoutId id="2147483808" r:id="rId24"/>
    <p:sldLayoutId id="2147483809" r:id="rId25"/>
    <p:sldLayoutId id="2147483810" r:id="rId26"/>
    <p:sldLayoutId id="2147483811" r:id="rId27"/>
    <p:sldLayoutId id="2147483812" r:id="rId28"/>
    <p:sldLayoutId id="2147483813" r:id="rId29"/>
    <p:sldLayoutId id="2147483814" r:id="rId30"/>
    <p:sldLayoutId id="2147483815" r:id="rId31"/>
    <p:sldLayoutId id="2147483816" r:id="rId32"/>
    <p:sldLayoutId id="2147483817" r:id="rId33"/>
    <p:sldLayoutId id="2147483818" r:id="rId34"/>
    <p:sldLayoutId id="2147483819" r:id="rId35"/>
    <p:sldLayoutId id="2147483820" r:id="rId36"/>
    <p:sldLayoutId id="2147483821" r:id="rId37"/>
    <p:sldLayoutId id="2147483822" r:id="rId38"/>
    <p:sldLayoutId id="2147483823" r:id="rId39"/>
    <p:sldLayoutId id="2147483824" r:id="rId40"/>
    <p:sldLayoutId id="2147483825" r:id="rId41"/>
    <p:sldLayoutId id="2147483826" r:id="rId42"/>
    <p:sldLayoutId id="2147483827" r:id="rId43"/>
    <p:sldLayoutId id="2147483828" r:id="rId44"/>
    <p:sldLayoutId id="2147483829" r:id="rId45"/>
    <p:sldLayoutId id="2147483830" r:id="rId46"/>
    <p:sldLayoutId id="2147483831" r:id="rId47"/>
    <p:sldLayoutId id="2147483832" r:id="rId48"/>
    <p:sldLayoutId id="2147483833" r:id="rId49"/>
    <p:sldLayoutId id="2147483834" r:id="rId50"/>
    <p:sldLayoutId id="2147483835" r:id="rId51"/>
    <p:sldLayoutId id="2147483836" r:id="rId52"/>
    <p:sldLayoutId id="2147483837" r:id="rId5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0" i="0" kern="1200" baseline="0">
          <a:solidFill>
            <a:schemeClr val="tx2"/>
          </a:solidFill>
          <a:latin typeface="Amazon Ember Display" panose="020F0603020204020204" pitchFamily="34" charset="0"/>
          <a:ea typeface="Amazon Ember Display" panose="020F0603020204020204" pitchFamily="34" charset="0"/>
          <a:cs typeface="Amazon Ember Display" panose="020F0603020204020204" pitchFamily="34" charset="0"/>
        </a:defRPr>
      </a:lvl1pPr>
    </p:titleStyle>
    <p:bodyStyle>
      <a:lvl1pPr marL="457200" indent="-45720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SzPct val="90000"/>
        <a:buFont typeface="Arial" panose="020B0604020202020204" pitchFamily="34" charset="0"/>
        <a:buChar char="•"/>
        <a:defRPr sz="2800" b="0" i="0" kern="1200" baseline="0">
          <a:solidFill>
            <a:schemeClr val="tx2"/>
          </a:solidFill>
          <a:latin typeface="Amazon Ember Display" panose="020F0603020204020204" pitchFamily="34" charset="0"/>
          <a:ea typeface="+mn-ea"/>
          <a:cs typeface="+mn-cs"/>
        </a:defRPr>
      </a:lvl1pPr>
      <a:lvl2pPr marL="628650" indent="-34290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SzPct val="90000"/>
        <a:buFont typeface="Arial" panose="020B0604020202020204" pitchFamily="34" charset="0"/>
        <a:buChar char="•"/>
        <a:defRPr sz="2400" b="0" i="0" kern="1200" baseline="0">
          <a:solidFill>
            <a:schemeClr val="tx2"/>
          </a:solidFill>
          <a:latin typeface="Amazon Ember Display" panose="020F0603020204020204" pitchFamily="34" charset="0"/>
          <a:ea typeface="+mn-ea"/>
          <a:cs typeface="+mn-cs"/>
        </a:defRPr>
      </a:lvl2pPr>
      <a:lvl3pPr marL="971550" indent="-34290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000" b="0" i="0" kern="1200" baseline="0">
          <a:solidFill>
            <a:schemeClr val="tx2"/>
          </a:solidFill>
          <a:latin typeface="Amazon Ember Display" panose="020F0603020204020204" pitchFamily="34" charset="0"/>
          <a:ea typeface="+mn-ea"/>
          <a:cs typeface="+mn-cs"/>
        </a:defRPr>
      </a:lvl3pPr>
      <a:lvl4pPr marL="1144588" indent="-28575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b="0" i="0" kern="1200" baseline="0">
          <a:solidFill>
            <a:schemeClr val="tx2"/>
          </a:solidFill>
          <a:latin typeface="Amazon Ember Display" panose="020F0603020204020204" pitchFamily="34" charset="0"/>
          <a:ea typeface="+mn-ea"/>
          <a:cs typeface="+mn-cs"/>
        </a:defRPr>
      </a:lvl4pPr>
      <a:lvl5pPr marL="1316038" indent="-28575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b="0" i="0" kern="1200" baseline="0">
          <a:solidFill>
            <a:schemeClr val="tx2"/>
          </a:solidFill>
          <a:latin typeface="Amazon Ember Display" panose="020F0603020204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">
          <p15:clr>
            <a:srgbClr val="F26B43"/>
          </p15:clr>
        </p15:guide>
        <p15:guide id="2" pos="7296">
          <p15:clr>
            <a:srgbClr val="F26B43"/>
          </p15:clr>
        </p15:guide>
        <p15:guide id="3" orient="horz" pos="192">
          <p15:clr>
            <a:srgbClr val="F26B43"/>
          </p15:clr>
        </p15:guide>
        <p15:guide id="4" orient="horz" pos="3912">
          <p15:clr>
            <a:srgbClr val="F26B43"/>
          </p15:clr>
        </p15:guide>
        <p15:guide id="5" orient="horz" pos="1080">
          <p15:clr>
            <a:srgbClr val="F26B43"/>
          </p15:clr>
        </p15:guide>
        <p15:guide id="6" orient="horz" pos="576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86CC99-EC41-4647-BD17-9EFC9AA4DB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914403"/>
            <a:ext cx="10972800" cy="535531"/>
          </a:xfrm>
          <a:prstGeom prst="rect">
            <a:avLst/>
          </a:prstGeom>
        </p:spPr>
        <p:txBody>
          <a:bodyPr vert="horz" wrap="square" lIns="0" tIns="45720" rIns="0" bIns="45720" rtlCol="0" anchor="t" anchorCtr="0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928EF9-1BCD-42D2-8B21-6150BBD86F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718985"/>
            <a:ext cx="10972800" cy="2234457"/>
          </a:xfrm>
          <a:prstGeom prst="rect">
            <a:avLst/>
          </a:prstGeom>
        </p:spPr>
        <p:txBody>
          <a:bodyPr vert="horz" wrap="square" lIns="0" tIns="45720" rIns="0" bIns="4572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484D14-2EC8-4252-96DA-F75A75EAF3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9532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0" i="0">
                <a:solidFill>
                  <a:schemeClr val="tx1">
                    <a:tint val="75000"/>
                  </a:schemeClr>
                </a:solidFill>
                <a:latin typeface="Amazon Ember Display" panose="020F0603020204020204" pitchFamily="34" charset="0"/>
              </a:defRPr>
            </a:lvl1pPr>
          </a:lstStyle>
          <a:p>
            <a:fld id="{E0576FA1-EBDF-41C0-83CF-3F0500012E98}" type="datetime1">
              <a:rPr lang="en-US" smtClean="0"/>
              <a:pPr/>
              <a:t>4/26/25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5B18F2-2506-4A8B-983C-1A77A245E6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9532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0" i="0">
                <a:solidFill>
                  <a:schemeClr val="tx1">
                    <a:tint val="75000"/>
                  </a:schemeClr>
                </a:solidFill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925A29-F4EF-4A12-9095-1B88A1BDDE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29200" y="62895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0" i="0">
                <a:solidFill>
                  <a:schemeClr val="tx1">
                    <a:tint val="75000"/>
                  </a:schemeClr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CD4F7D2-009A-40A3-9C6D-5D576E0365C6}"/>
              </a:ext>
            </a:extLst>
          </p:cNvPr>
          <p:cNvPicPr>
            <a:picLocks noChangeAspect="1"/>
          </p:cNvPicPr>
          <p:nvPr userDrawn="1"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1" y="6335091"/>
            <a:ext cx="348827" cy="2087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5BF6DFD-A462-4357-D3E4-531016E878C3}"/>
              </a:ext>
            </a:extLst>
          </p:cNvPr>
          <p:cNvSpPr txBox="1"/>
          <p:nvPr userDrawn="1"/>
        </p:nvSpPr>
        <p:spPr>
          <a:xfrm>
            <a:off x="1141084" y="6328347"/>
            <a:ext cx="264207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2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© </a:t>
            </a:r>
            <a:fld id="{C09C7244-04FA-4945-8501-81AE75998B9F}" type="datetimeyyyy">
              <a:rPr lang="en-US" sz="600" smtClean="0">
                <a:solidFill>
                  <a:schemeClr val="tx2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2025</a:t>
            </a:fld>
            <a:r>
              <a:rPr lang="en-US" sz="600" dirty="0">
                <a:solidFill>
                  <a:schemeClr val="tx2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, Amazon Web Services, Inc. or its affiliates.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291834125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54" r:id="rId1"/>
    <p:sldLayoutId id="2147483855" r:id="rId2"/>
    <p:sldLayoutId id="2147483856" r:id="rId3"/>
    <p:sldLayoutId id="2147483857" r:id="rId4"/>
    <p:sldLayoutId id="2147483858" r:id="rId5"/>
    <p:sldLayoutId id="2147483859" r:id="rId6"/>
    <p:sldLayoutId id="2147483860" r:id="rId7"/>
    <p:sldLayoutId id="2147483861" r:id="rId8"/>
    <p:sldLayoutId id="2147483862" r:id="rId9"/>
    <p:sldLayoutId id="2147483863" r:id="rId10"/>
    <p:sldLayoutId id="2147483864" r:id="rId11"/>
    <p:sldLayoutId id="2147483865" r:id="rId12"/>
    <p:sldLayoutId id="2147483866" r:id="rId13"/>
    <p:sldLayoutId id="2147483867" r:id="rId14"/>
    <p:sldLayoutId id="2147483868" r:id="rId15"/>
    <p:sldLayoutId id="2147483869" r:id="rId16"/>
    <p:sldLayoutId id="2147483870" r:id="rId17"/>
    <p:sldLayoutId id="2147483871" r:id="rId18"/>
    <p:sldLayoutId id="2147483872" r:id="rId19"/>
    <p:sldLayoutId id="2147483873" r:id="rId20"/>
    <p:sldLayoutId id="2147483874" r:id="rId21"/>
    <p:sldLayoutId id="2147483875" r:id="rId22"/>
    <p:sldLayoutId id="2147483876" r:id="rId23"/>
    <p:sldLayoutId id="2147483877" r:id="rId24"/>
    <p:sldLayoutId id="2147483878" r:id="rId25"/>
    <p:sldLayoutId id="2147483879" r:id="rId26"/>
    <p:sldLayoutId id="2147483880" r:id="rId27"/>
    <p:sldLayoutId id="2147483881" r:id="rId28"/>
    <p:sldLayoutId id="2147483882" r:id="rId29"/>
    <p:sldLayoutId id="2147483883" r:id="rId30"/>
    <p:sldLayoutId id="2147483884" r:id="rId31"/>
    <p:sldLayoutId id="2147483885" r:id="rId32"/>
    <p:sldLayoutId id="2147483886" r:id="rId33"/>
    <p:sldLayoutId id="2147483887" r:id="rId34"/>
    <p:sldLayoutId id="2147483888" r:id="rId35"/>
    <p:sldLayoutId id="2147483889" r:id="rId36"/>
    <p:sldLayoutId id="2147483890" r:id="rId37"/>
    <p:sldLayoutId id="2147483891" r:id="rId38"/>
    <p:sldLayoutId id="2147483892" r:id="rId39"/>
    <p:sldLayoutId id="2147483893" r:id="rId40"/>
    <p:sldLayoutId id="2147483894" r:id="rId41"/>
    <p:sldLayoutId id="2147483895" r:id="rId42"/>
    <p:sldLayoutId id="2147483896" r:id="rId43"/>
    <p:sldLayoutId id="2147483897" r:id="rId44"/>
    <p:sldLayoutId id="2147483898" r:id="rId45"/>
    <p:sldLayoutId id="2147483899" r:id="rId46"/>
    <p:sldLayoutId id="2147483900" r:id="rId47"/>
    <p:sldLayoutId id="2147483901" r:id="rId48"/>
    <p:sldLayoutId id="2147483902" r:id="rId49"/>
    <p:sldLayoutId id="2147483903" r:id="rId50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354" rtl="0" eaLnBrk="1" latinLnBrk="0" hangingPunct="1">
        <a:lnSpc>
          <a:spcPct val="90000"/>
        </a:lnSpc>
        <a:spcBef>
          <a:spcPct val="0"/>
        </a:spcBef>
        <a:buNone/>
        <a:defRPr sz="3200" b="1" i="0" kern="1200" baseline="0">
          <a:solidFill>
            <a:schemeClr val="tx1"/>
          </a:solidFill>
          <a:latin typeface="Amazon Ember Display" panose="020F0603020204020204" pitchFamily="34" charset="0"/>
          <a:ea typeface="+mj-ea"/>
          <a:cs typeface="+mj-cs"/>
        </a:defRPr>
      </a:lvl1pPr>
    </p:titleStyle>
    <p:bodyStyle>
      <a:lvl1pPr marL="228589" indent="-228589" algn="l" defTabSz="914354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SzPct val="90000"/>
        <a:buFont typeface="Arial" panose="020B0604020202020204" pitchFamily="34" charset="0"/>
        <a:buChar char="•"/>
        <a:defRPr sz="2800" kern="1200" baseline="0">
          <a:solidFill>
            <a:schemeClr val="tx1"/>
          </a:solidFill>
          <a:latin typeface="Amazon Ember Display" panose="020F0603020204020204" pitchFamily="34" charset="0"/>
          <a:ea typeface="+mn-ea"/>
          <a:cs typeface="+mn-cs"/>
        </a:defRPr>
      </a:lvl1pPr>
      <a:lvl2pPr marL="514326" indent="-228589" algn="l" defTabSz="914354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SzPct val="90000"/>
        <a:buFont typeface="Wingdings" panose="05000000000000000000" pitchFamily="2" charset="2"/>
        <a:buChar char="§"/>
        <a:defRPr sz="2400" kern="1200" baseline="0">
          <a:solidFill>
            <a:schemeClr val="tx1"/>
          </a:solidFill>
          <a:latin typeface="Amazon Ember Display" panose="020F0603020204020204" pitchFamily="34" charset="0"/>
          <a:ea typeface="+mn-ea"/>
          <a:cs typeface="+mn-cs"/>
        </a:defRPr>
      </a:lvl2pPr>
      <a:lvl3pPr marL="857208" indent="-228589" algn="l" defTabSz="914354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mazon Ember" panose="020B0603020204020204" pitchFamily="34" charset="0"/>
        <a:buChar char="–"/>
        <a:defRPr sz="2000" kern="1200" baseline="0">
          <a:solidFill>
            <a:schemeClr val="tx1"/>
          </a:solidFill>
          <a:latin typeface="Amazon Ember Display" panose="020F0603020204020204" pitchFamily="34" charset="0"/>
          <a:ea typeface="+mn-ea"/>
          <a:cs typeface="+mn-cs"/>
        </a:defRPr>
      </a:lvl3pPr>
      <a:lvl4pPr marL="1030237" indent="-171442" algn="l" defTabSz="914354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Amazon Ember Display" panose="020F0603020204020204" pitchFamily="34" charset="0"/>
          <a:ea typeface="+mn-ea"/>
          <a:cs typeface="+mn-cs"/>
        </a:defRPr>
      </a:lvl4pPr>
      <a:lvl5pPr marL="1201679" indent="-171442" algn="l" defTabSz="914354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Amazon Ember Display" panose="020F0603020204020204" pitchFamily="34" charset="0"/>
          <a:ea typeface="+mn-ea"/>
          <a:cs typeface="+mn-cs"/>
        </a:defRPr>
      </a:lvl5pPr>
      <a:lvl6pPr marL="2514474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">
          <p15:clr>
            <a:srgbClr val="F26B43"/>
          </p15:clr>
        </p15:guide>
        <p15:guide id="2" pos="7296">
          <p15:clr>
            <a:srgbClr val="F26B43"/>
          </p15:clr>
        </p15:guide>
        <p15:guide id="3" orient="horz" pos="192">
          <p15:clr>
            <a:srgbClr val="F26B43"/>
          </p15:clr>
        </p15:guide>
        <p15:guide id="4" orient="horz" pos="3912">
          <p15:clr>
            <a:srgbClr val="F26B43"/>
          </p15:clr>
        </p15:guide>
        <p15:guide id="5" orient="horz" pos="1080">
          <p15:clr>
            <a:srgbClr val="F26B43"/>
          </p15:clr>
        </p15:guide>
        <p15:guide id="6" orient="horz" pos="576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928EF9-1BCD-42D2-8B21-6150BBD86F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718983"/>
            <a:ext cx="10972800" cy="2203680"/>
          </a:xfrm>
          <a:prstGeom prst="rect">
            <a:avLst/>
          </a:prstGeom>
        </p:spPr>
        <p:txBody>
          <a:bodyPr vert="horz" wrap="square" lIns="0" tIns="45720" rIns="0" bIns="4572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484D14-2EC8-4252-96DA-F75A75EAF3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9532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0" i="0">
                <a:solidFill>
                  <a:schemeClr val="tx1">
                    <a:tint val="75000"/>
                  </a:schemeClr>
                </a:solidFill>
                <a:latin typeface="Amazon Ember Display" panose="020F0603020204020204" pitchFamily="34" charset="0"/>
              </a:defRPr>
            </a:lvl1pPr>
          </a:lstStyle>
          <a:p>
            <a:fld id="{3B1EF3D5-2436-9240-B6D0-2048A71FFF33}" type="datetime1">
              <a:rPr lang="en-US" smtClean="0"/>
              <a:pPr/>
              <a:t>4/26/25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5B18F2-2506-4A8B-983C-1A77A245E6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9532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0" i="0">
                <a:solidFill>
                  <a:schemeClr val="tx1">
                    <a:tint val="75000"/>
                  </a:schemeClr>
                </a:solidFill>
                <a:latin typeface="Amazon Ember Display" panose="020F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925A29-F4EF-4A12-9095-1B88A1BDDE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29200" y="62895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0" i="0">
                <a:solidFill>
                  <a:schemeClr val="tx2"/>
                </a:solidFill>
                <a:latin typeface="Amazon Ember Display" panose="020F0603020204020204" pitchFamily="34" charset="0"/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23D8171-6606-4DC3-AA28-D2EE5F0EC812}"/>
              </a:ext>
            </a:extLst>
          </p:cNvPr>
          <p:cNvSpPr txBox="1"/>
          <p:nvPr userDrawn="1"/>
        </p:nvSpPr>
        <p:spPr>
          <a:xfrm>
            <a:off x="1141084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b="0" i="0" dirty="0">
                <a:solidFill>
                  <a:schemeClr val="tx2"/>
                </a:solidFill>
                <a:latin typeface="Amazon Ember Display" panose="020F0603020204020204" pitchFamily="34" charset="0"/>
              </a:rPr>
              <a:t>© 2025, Amazon Web Services, Inc. or its affiliates. All rights reserved. Amazon Confidential and Trademark.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67F50F9-4909-422B-A8DD-8362E9484737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95" y="6338002"/>
            <a:ext cx="365760" cy="219048"/>
          </a:xfrm>
          <a:prstGeom prst="rect">
            <a:avLst/>
          </a:prstGeom>
        </p:spPr>
      </p:pic>
      <p:sp>
        <p:nvSpPr>
          <p:cNvPr id="20" name="Title Placeholder 19">
            <a:extLst>
              <a:ext uri="{FF2B5EF4-FFF2-40B4-BE49-F238E27FC236}">
                <a16:creationId xmlns:a16="http://schemas.microsoft.com/office/drawing/2014/main" id="{4797D856-648E-41D7-7250-C248B908D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0480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22397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5" r:id="rId1"/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0" i="0" kern="1200" baseline="0">
          <a:solidFill>
            <a:schemeClr val="tx2"/>
          </a:solidFill>
          <a:latin typeface="Amazon Ember Display" panose="020F0603020204020204" pitchFamily="34" charset="0"/>
          <a:ea typeface="Amazon Ember Display" panose="020F0603020204020204" pitchFamily="34" charset="0"/>
          <a:cs typeface="Amazon Ember Display" panose="020F0603020204020204" pitchFamily="34" charset="0"/>
        </a:defRPr>
      </a:lvl1pPr>
    </p:titleStyle>
    <p:bodyStyle>
      <a:lvl1pPr marL="457200" indent="-45720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SzPct val="90000"/>
        <a:buFont typeface="Arial" panose="020B0604020202020204" pitchFamily="34" charset="0"/>
        <a:buChar char="•"/>
        <a:defRPr sz="2800" b="0" i="0" kern="1200" baseline="0">
          <a:solidFill>
            <a:schemeClr val="tx2"/>
          </a:solidFill>
          <a:latin typeface="Amazon Ember Display" panose="020F0603020204020204" pitchFamily="34" charset="0"/>
          <a:ea typeface="+mn-ea"/>
          <a:cs typeface="+mn-cs"/>
        </a:defRPr>
      </a:lvl1pPr>
      <a:lvl2pPr marL="628650" indent="-34290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SzPct val="90000"/>
        <a:buFont typeface="Arial" panose="020B0604020202020204" pitchFamily="34" charset="0"/>
        <a:buChar char="•"/>
        <a:defRPr sz="2400" b="0" i="0" kern="1200" baseline="0">
          <a:solidFill>
            <a:schemeClr val="tx2"/>
          </a:solidFill>
          <a:latin typeface="Amazon Ember Display" panose="020F0603020204020204" pitchFamily="34" charset="0"/>
          <a:ea typeface="+mn-ea"/>
          <a:cs typeface="+mn-cs"/>
        </a:defRPr>
      </a:lvl2pPr>
      <a:lvl3pPr marL="971550" indent="-34290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000" b="0" i="0" kern="1200" baseline="0">
          <a:solidFill>
            <a:schemeClr val="tx2"/>
          </a:solidFill>
          <a:latin typeface="Amazon Ember Display" panose="020F0603020204020204" pitchFamily="34" charset="0"/>
          <a:ea typeface="+mn-ea"/>
          <a:cs typeface="+mn-cs"/>
        </a:defRPr>
      </a:lvl3pPr>
      <a:lvl4pPr marL="1144588" indent="-28575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b="0" i="0" kern="1200" baseline="0">
          <a:solidFill>
            <a:schemeClr val="tx2"/>
          </a:solidFill>
          <a:latin typeface="Amazon Ember Display" panose="020F0603020204020204" pitchFamily="34" charset="0"/>
          <a:ea typeface="+mn-ea"/>
          <a:cs typeface="+mn-cs"/>
        </a:defRPr>
      </a:lvl4pPr>
      <a:lvl5pPr marL="1316038" indent="-28575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b="0" i="0" kern="1200" baseline="0">
          <a:solidFill>
            <a:schemeClr val="tx2"/>
          </a:solidFill>
          <a:latin typeface="Amazon Ember Display" panose="020F0603020204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">
          <p15:clr>
            <a:srgbClr val="F26B43"/>
          </p15:clr>
        </p15:guide>
        <p15:guide id="2" pos="7296">
          <p15:clr>
            <a:srgbClr val="F26B43"/>
          </p15:clr>
        </p15:guide>
        <p15:guide id="3" orient="horz" pos="192">
          <p15:clr>
            <a:srgbClr val="F26B43"/>
          </p15:clr>
        </p15:guide>
        <p15:guide id="4" orient="horz" pos="3912">
          <p15:clr>
            <a:srgbClr val="F26B43"/>
          </p15:clr>
        </p15:guide>
        <p15:guide id="5" orient="horz" pos="1080">
          <p15:clr>
            <a:srgbClr val="F26B43"/>
          </p15:clr>
        </p15:guide>
        <p15:guide id="6" orient="horz" pos="57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84F3D6A-FDCF-4C64-821D-6FDD30E24325}"/>
              </a:ext>
            </a:extLst>
          </p:cNvPr>
          <p:cNvSpPr txBox="1"/>
          <p:nvPr/>
        </p:nvSpPr>
        <p:spPr>
          <a:xfrm>
            <a:off x="1585520" y="1816092"/>
            <a:ext cx="8883941" cy="337502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>
              <a:defRPr/>
            </a:pPr>
            <a:r>
              <a:rPr lang="en-US" sz="5333" dirty="0">
                <a:latin typeface="Amazon Ember Display Heavy"/>
              </a:rPr>
              <a:t>This slide deck is for presentation only. </a:t>
            </a:r>
            <a:br>
              <a:rPr lang="en-US" sz="5333" dirty="0">
                <a:latin typeface="Amazon Ember Display Heavy"/>
              </a:rPr>
            </a:br>
            <a:r>
              <a:rPr lang="en-US" sz="5333" dirty="0">
                <a:latin typeface="Amazon Ember Display Heavy"/>
              </a:rPr>
              <a:t>Do not print for or distribute to customers.</a:t>
            </a:r>
          </a:p>
        </p:txBody>
      </p:sp>
      <p:pic>
        <p:nvPicPr>
          <p:cNvPr id="6" name="Graphic 5" descr="Warning">
            <a:extLst>
              <a:ext uri="{FF2B5EF4-FFF2-40B4-BE49-F238E27FC236}">
                <a16:creationId xmlns:a16="http://schemas.microsoft.com/office/drawing/2014/main" id="{DD6B4D2B-79D7-4BE5-A568-BFFC91BF1A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7023" y="2604721"/>
            <a:ext cx="914400" cy="914400"/>
          </a:xfrm>
          <a:prstGeom prst="rect">
            <a:avLst/>
          </a:prstGeom>
        </p:spPr>
      </p:pic>
      <p:pic>
        <p:nvPicPr>
          <p:cNvPr id="17" name="Graphic 16" descr="Warning">
            <a:extLst>
              <a:ext uri="{FF2B5EF4-FFF2-40B4-BE49-F238E27FC236}">
                <a16:creationId xmlns:a16="http://schemas.microsoft.com/office/drawing/2014/main" id="{DB421C6A-2101-423C-A7EE-70AA8FFCEB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55519" y="260472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381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67BBC1B8-F49A-D043-88BC-0DEAB50368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3294" y="3418321"/>
            <a:ext cx="6460999" cy="923330"/>
          </a:xfrm>
        </p:spPr>
        <p:txBody>
          <a:bodyPr/>
          <a:lstStyle/>
          <a:p>
            <a:r>
              <a:rPr lang="en-US" dirty="0"/>
              <a:t>Amazon Bedrock</a:t>
            </a:r>
          </a:p>
        </p:txBody>
      </p:sp>
      <p:sp>
        <p:nvSpPr>
          <p:cNvPr id="12" name="Subtitle 11">
            <a:extLst>
              <a:ext uri="{FF2B5EF4-FFF2-40B4-BE49-F238E27FC236}">
                <a16:creationId xmlns:a16="http://schemas.microsoft.com/office/drawing/2014/main" id="{89367611-A332-024D-B05D-77BB188371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599" y="4366830"/>
            <a:ext cx="7701118" cy="978729"/>
          </a:xfrm>
        </p:spPr>
        <p:txBody>
          <a:bodyPr/>
          <a:lstStyle/>
          <a:p>
            <a:r>
              <a:rPr lang="en-US" sz="3200" dirty="0"/>
              <a:t>The easiest way to build and scale generative AI applications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353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08C9A7-050C-E0B3-A871-7E656C6374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A784AD-3A5E-C228-2588-E1B2B6B6B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CA" sz="2900" dirty="0"/>
              <a:t>Generative AI has come a long way in a short amount of time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71896AF-1CAD-02BD-E516-A341C0CDF57F}"/>
              </a:ext>
            </a:extLst>
          </p:cNvPr>
          <p:cNvSpPr/>
          <p:nvPr/>
        </p:nvSpPr>
        <p:spPr>
          <a:xfrm>
            <a:off x="0" y="2493541"/>
            <a:ext cx="12192000" cy="327126"/>
          </a:xfrm>
          <a:prstGeom prst="rect">
            <a:avLst/>
          </a:prstGeom>
          <a:gradFill>
            <a:gsLst>
              <a:gs pos="50000">
                <a:schemeClr val="accent2"/>
              </a:gs>
              <a:gs pos="0">
                <a:schemeClr val="accent1">
                  <a:lumMod val="50000"/>
                </a:schemeClr>
              </a:gs>
              <a:gs pos="100000">
                <a:schemeClr val="accent1"/>
              </a:gs>
            </a:gsLst>
            <a:lin ang="0" scaled="0"/>
          </a:gra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mazon Ember Display" panose="020F0603020204020204" pitchFamily="34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FCA2693-884D-BA94-A514-274AB259F569}"/>
              </a:ext>
            </a:extLst>
          </p:cNvPr>
          <p:cNvGrpSpPr/>
          <p:nvPr/>
        </p:nvGrpSpPr>
        <p:grpSpPr>
          <a:xfrm>
            <a:off x="1541262" y="1856318"/>
            <a:ext cx="1878433" cy="940515"/>
            <a:chOff x="1516744" y="1988340"/>
            <a:chExt cx="1878433" cy="940515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2C39CC8-9957-DCE6-915E-0E8073B9A6C2}"/>
                </a:ext>
              </a:extLst>
            </p:cNvPr>
            <p:cNvSpPr txBox="1"/>
            <p:nvPr/>
          </p:nvSpPr>
          <p:spPr>
            <a:xfrm>
              <a:off x="1516744" y="1988340"/>
              <a:ext cx="1878433" cy="615553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accent1">
                      <a:lumMod val="50000"/>
                    </a:schemeClr>
                  </a:solidFill>
                  <a:latin typeface="Amazon Ember Mono" panose="020B0509020204020204" pitchFamily="49" charset="0"/>
                  <a:ea typeface="Amazon Ember Mono" panose="020B0509020204020204" pitchFamily="49" charset="0"/>
                  <a:cs typeface="Amazon Ember Mono" panose="020B0509020204020204" pitchFamily="49" charset="0"/>
                </a:rPr>
                <a:t>2023</a:t>
              </a:r>
            </a:p>
            <a:p>
              <a:pPr algn="ctr"/>
              <a:r>
                <a:rPr lang="en-US" sz="1400" b="1" dirty="0">
                  <a:solidFill>
                    <a:schemeClr val="accent1">
                      <a:lumMod val="50000"/>
                    </a:schemeClr>
                  </a:solidFill>
                </a:rPr>
                <a:t>The year of POCs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F26B04EB-27B5-3116-7E24-E7AE5976199E}"/>
                </a:ext>
              </a:extLst>
            </p:cNvPr>
            <p:cNvSpPr/>
            <p:nvPr/>
          </p:nvSpPr>
          <p:spPr>
            <a:xfrm>
              <a:off x="2310494" y="2637921"/>
              <a:ext cx="290934" cy="290934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alpha val="35490"/>
                  </a:schemeClr>
                </a:gs>
                <a:gs pos="97000">
                  <a:schemeClr val="bg1">
                    <a:alpha val="77415"/>
                  </a:schemeClr>
                </a:gs>
              </a:gsLst>
              <a:path path="circle">
                <a:fillToRect l="100000" b="100000"/>
              </a:path>
              <a:tileRect t="-100000" r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3EB3231F-1D14-97EB-61CB-9D5F3DD88EE5}"/>
              </a:ext>
            </a:extLst>
          </p:cNvPr>
          <p:cNvGrpSpPr/>
          <p:nvPr/>
        </p:nvGrpSpPr>
        <p:grpSpPr>
          <a:xfrm>
            <a:off x="5066177" y="1862181"/>
            <a:ext cx="2059645" cy="934652"/>
            <a:chOff x="5066175" y="1994203"/>
            <a:chExt cx="2059645" cy="93465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41D27BC-6144-8D71-29B8-56CD8B2F17DD}"/>
                </a:ext>
              </a:extLst>
            </p:cNvPr>
            <p:cNvSpPr txBox="1"/>
            <p:nvPr/>
          </p:nvSpPr>
          <p:spPr>
            <a:xfrm>
              <a:off x="5066175" y="1994203"/>
              <a:ext cx="2059645" cy="615553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accent2"/>
                  </a:solidFill>
                  <a:latin typeface="Amazon Ember Mono" panose="020B0509020204020204" pitchFamily="49" charset="0"/>
                  <a:ea typeface="Amazon Ember Mono" panose="020B0509020204020204" pitchFamily="49" charset="0"/>
                  <a:cs typeface="Amazon Ember Mono" panose="020B0509020204020204" pitchFamily="49" charset="0"/>
                </a:rPr>
                <a:t>2024</a:t>
              </a:r>
            </a:p>
            <a:p>
              <a:pPr algn="ctr"/>
              <a:r>
                <a:rPr lang="en-US" sz="1400" b="1" dirty="0">
                  <a:solidFill>
                    <a:schemeClr val="accent2"/>
                  </a:solidFill>
                </a:rPr>
                <a:t>The year of Production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33638AFA-7EE9-3877-51F6-9BBC3746AFB7}"/>
                </a:ext>
              </a:extLst>
            </p:cNvPr>
            <p:cNvSpPr/>
            <p:nvPr/>
          </p:nvSpPr>
          <p:spPr>
            <a:xfrm>
              <a:off x="5950531" y="2637921"/>
              <a:ext cx="290934" cy="290934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alpha val="35490"/>
                  </a:schemeClr>
                </a:gs>
                <a:gs pos="97000">
                  <a:schemeClr val="bg1">
                    <a:alpha val="77415"/>
                  </a:schemeClr>
                </a:gs>
              </a:gsLst>
              <a:path path="circle">
                <a:fillToRect l="100000" b="100000"/>
              </a:path>
              <a:tileRect t="-100000" r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D44E43A-71CF-7B78-29B3-6A11657EE670}"/>
              </a:ext>
            </a:extLst>
          </p:cNvPr>
          <p:cNvGrpSpPr/>
          <p:nvPr/>
        </p:nvGrpSpPr>
        <p:grpSpPr>
          <a:xfrm>
            <a:off x="8556370" y="1862181"/>
            <a:ext cx="2310302" cy="934652"/>
            <a:chOff x="8531852" y="1994203"/>
            <a:chExt cx="2310302" cy="934652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BB037C0-A610-3D28-9B38-1545B7F34A7E}"/>
                </a:ext>
              </a:extLst>
            </p:cNvPr>
            <p:cNvSpPr txBox="1"/>
            <p:nvPr/>
          </p:nvSpPr>
          <p:spPr>
            <a:xfrm>
              <a:off x="8531852" y="1994203"/>
              <a:ext cx="2310302" cy="615553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accent1"/>
                  </a:solidFill>
                  <a:latin typeface="Amazon Ember Mono" panose="020B0509020204020204" pitchFamily="49" charset="0"/>
                  <a:ea typeface="Amazon Ember Mono" panose="020B0509020204020204" pitchFamily="49" charset="0"/>
                  <a:cs typeface="Amazon Ember Mono" panose="020B0509020204020204" pitchFamily="49" charset="0"/>
                </a:rPr>
                <a:t>2025</a:t>
              </a:r>
            </a:p>
            <a:p>
              <a:pPr algn="ctr"/>
              <a:r>
                <a:rPr lang="en-US" sz="1400" b="1" dirty="0">
                  <a:solidFill>
                    <a:schemeClr val="accent1"/>
                  </a:solidFill>
                </a:rPr>
                <a:t>The year of  Business Value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70C93907-0458-92B3-71A4-4DEF0EEB990A}"/>
                </a:ext>
              </a:extLst>
            </p:cNvPr>
            <p:cNvSpPr/>
            <p:nvPr/>
          </p:nvSpPr>
          <p:spPr>
            <a:xfrm>
              <a:off x="9541536" y="2637921"/>
              <a:ext cx="290934" cy="290934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alpha val="35490"/>
                  </a:schemeClr>
                </a:gs>
                <a:gs pos="97000">
                  <a:schemeClr val="bg1">
                    <a:alpha val="77415"/>
                  </a:schemeClr>
                </a:gs>
              </a:gsLst>
              <a:path path="circle">
                <a:fillToRect l="100000" b="100000"/>
              </a:path>
              <a:tileRect t="-100000" r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87DFA82-C149-361A-2A10-60EB6E92E025}"/>
              </a:ext>
            </a:extLst>
          </p:cNvPr>
          <p:cNvGrpSpPr/>
          <p:nvPr/>
        </p:nvGrpSpPr>
        <p:grpSpPr>
          <a:xfrm>
            <a:off x="4627306" y="3066869"/>
            <a:ext cx="2869969" cy="1746149"/>
            <a:chOff x="4627306" y="3066869"/>
            <a:chExt cx="2869969" cy="1746149"/>
          </a:xfrm>
        </p:grpSpPr>
        <p:sp>
          <p:nvSpPr>
            <p:cNvPr id="21" name="_3">
              <a:extLst>
                <a:ext uri="{FF2B5EF4-FFF2-40B4-BE49-F238E27FC236}">
                  <a16:creationId xmlns:a16="http://schemas.microsoft.com/office/drawing/2014/main" id="{D715B9C6-8F36-45A4-127C-8B91413E7A95}"/>
                </a:ext>
              </a:extLst>
            </p:cNvPr>
            <p:cNvSpPr/>
            <p:nvPr/>
          </p:nvSpPr>
          <p:spPr>
            <a:xfrm>
              <a:off x="4958412" y="3066869"/>
              <a:ext cx="2207756" cy="341648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alpha val="17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77"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2">
                      <a:lumMod val="50000"/>
                    </a:schemeClr>
                  </a:solidFill>
                  <a:effectLst/>
                  <a:uLnTx/>
                  <a:uFillTx/>
                  <a:ea typeface="Amazon Ember Display Light" panose="020F0403020204020204" pitchFamily="34" charset="0"/>
                  <a:cs typeface="Amazon Ember Display Light" panose="020F0403020204020204" pitchFamily="34" charset="0"/>
                </a:rPr>
                <a:t>How do I prioritize my projects?</a:t>
              </a: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22" name="_2">
              <a:extLst>
                <a:ext uri="{FF2B5EF4-FFF2-40B4-BE49-F238E27FC236}">
                  <a16:creationId xmlns:a16="http://schemas.microsoft.com/office/drawing/2014/main" id="{0A57EAFE-B32D-5666-06E9-1CF23E7AA2A5}"/>
                </a:ext>
              </a:extLst>
            </p:cNvPr>
            <p:cNvSpPr/>
            <p:nvPr/>
          </p:nvSpPr>
          <p:spPr>
            <a:xfrm>
              <a:off x="4689523" y="4471371"/>
              <a:ext cx="2745535" cy="341647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alpha val="17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77">
                <a:defRPr/>
              </a:pPr>
              <a:r>
                <a:rPr lang="en-US" sz="1000" dirty="0">
                  <a:solidFill>
                    <a:schemeClr val="accent2">
                      <a:lumMod val="50000"/>
                    </a:schemeClr>
                  </a:solidFill>
                  <a:ea typeface="Amazon Ember Display Light" panose="020F0403020204020204" pitchFamily="34" charset="0"/>
                  <a:cs typeface="Amazon Ember Display Light" panose="020F0403020204020204" pitchFamily="34" charset="0"/>
                </a:rPr>
                <a:t>How can we stay secure and compliant?</a:t>
              </a:r>
            </a:p>
          </p:txBody>
        </p:sp>
        <p:sp>
          <p:nvSpPr>
            <p:cNvPr id="23" name="_1">
              <a:extLst>
                <a:ext uri="{FF2B5EF4-FFF2-40B4-BE49-F238E27FC236}">
                  <a16:creationId xmlns:a16="http://schemas.microsoft.com/office/drawing/2014/main" id="{382D3E11-1BC2-05C0-4447-66E60A30C237}"/>
                </a:ext>
              </a:extLst>
            </p:cNvPr>
            <p:cNvSpPr/>
            <p:nvPr/>
          </p:nvSpPr>
          <p:spPr>
            <a:xfrm>
              <a:off x="5163125" y="3529157"/>
              <a:ext cx="1798330" cy="341647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alpha val="17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77"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2">
                      <a:lumMod val="50000"/>
                    </a:schemeClr>
                  </a:solidFill>
                  <a:effectLst/>
                  <a:uLnTx/>
                  <a:uFillTx/>
                  <a:ea typeface="Amazon Ember Display Light" panose="020F0403020204020204" pitchFamily="34" charset="0"/>
                  <a:cs typeface="Amazon Ember Display Light" panose="020F0403020204020204" pitchFamily="34" charset="0"/>
                </a:rPr>
                <a:t>How can I lower my costs?</a:t>
              </a: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24" name="_2">
              <a:extLst>
                <a:ext uri="{FF2B5EF4-FFF2-40B4-BE49-F238E27FC236}">
                  <a16:creationId xmlns:a16="http://schemas.microsoft.com/office/drawing/2014/main" id="{E6A36C8B-A1BC-3815-6242-A7215286DAA5}"/>
                </a:ext>
              </a:extLst>
            </p:cNvPr>
            <p:cNvSpPr/>
            <p:nvPr/>
          </p:nvSpPr>
          <p:spPr>
            <a:xfrm>
              <a:off x="4627306" y="3998184"/>
              <a:ext cx="2869969" cy="341646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alpha val="17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77"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2">
                      <a:lumMod val="50000"/>
                    </a:schemeClr>
                  </a:solidFill>
                  <a:effectLst/>
                  <a:uLnTx/>
                  <a:uFillTx/>
                  <a:ea typeface="Amazon Ember Display Light" panose="020F0403020204020204" pitchFamily="34" charset="0"/>
                  <a:cs typeface="Amazon Ember Display Light" panose="020F0403020204020204" pitchFamily="34" charset="0"/>
                </a:rPr>
                <a:t>What customization method should I use?</a:t>
              </a: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244E3ED-3CD3-D098-26B6-91F626BA7F77}"/>
              </a:ext>
            </a:extLst>
          </p:cNvPr>
          <p:cNvGrpSpPr/>
          <p:nvPr/>
        </p:nvGrpSpPr>
        <p:grpSpPr>
          <a:xfrm>
            <a:off x="7807207" y="3074400"/>
            <a:ext cx="3911175" cy="1736927"/>
            <a:chOff x="7807207" y="3074400"/>
            <a:chExt cx="3911175" cy="1736927"/>
          </a:xfrm>
        </p:grpSpPr>
        <p:sp>
          <p:nvSpPr>
            <p:cNvPr id="26" name="_3">
              <a:extLst>
                <a:ext uri="{FF2B5EF4-FFF2-40B4-BE49-F238E27FC236}">
                  <a16:creationId xmlns:a16="http://schemas.microsoft.com/office/drawing/2014/main" id="{BC88E3B0-630D-F49A-1943-D5C8434D73AD}"/>
                </a:ext>
              </a:extLst>
            </p:cNvPr>
            <p:cNvSpPr/>
            <p:nvPr/>
          </p:nvSpPr>
          <p:spPr>
            <a:xfrm>
              <a:off x="8846860" y="4477209"/>
              <a:ext cx="1831868" cy="334118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alpha val="17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77"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1">
                      <a:lumMod val="75000"/>
                    </a:schemeClr>
                  </a:solidFill>
                  <a:effectLst/>
                  <a:uLnTx/>
                  <a:uFillTx/>
                  <a:ea typeface="Amazon Ember Display Light" panose="020F0403020204020204" pitchFamily="34" charset="0"/>
                  <a:cs typeface="Amazon Ember Display Light" panose="020F0403020204020204" pitchFamily="34" charset="0"/>
                </a:rPr>
                <a:t>How can I leverage agents?</a:t>
              </a: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27" name="_1">
              <a:extLst>
                <a:ext uri="{FF2B5EF4-FFF2-40B4-BE49-F238E27FC236}">
                  <a16:creationId xmlns:a16="http://schemas.microsoft.com/office/drawing/2014/main" id="{D29A73D4-06C5-325D-A366-BB02D94B2DD8}"/>
                </a:ext>
              </a:extLst>
            </p:cNvPr>
            <p:cNvSpPr/>
            <p:nvPr/>
          </p:nvSpPr>
          <p:spPr>
            <a:xfrm>
              <a:off x="7807207" y="3074400"/>
              <a:ext cx="3911175" cy="334117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alpha val="17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54">
                <a:defRPr/>
              </a:pPr>
              <a:r>
                <a:rPr lang="en-US" sz="1000" dirty="0">
                  <a:solidFill>
                    <a:schemeClr val="accent1">
                      <a:lumMod val="75000"/>
                    </a:schemeClr>
                  </a:solidFill>
                  <a:ea typeface="Amazon Ember Display Light" panose="020F0403020204020204" pitchFamily="34" charset="0"/>
                  <a:cs typeface="Amazon Ember Display Light" panose="020F0403020204020204" pitchFamily="34" charset="0"/>
                </a:rPr>
                <a:t>How can we keep up with the latest and greatest models?</a:t>
              </a:r>
            </a:p>
          </p:txBody>
        </p:sp>
        <p:sp>
          <p:nvSpPr>
            <p:cNvPr id="28" name="_2">
              <a:extLst>
                <a:ext uri="{FF2B5EF4-FFF2-40B4-BE49-F238E27FC236}">
                  <a16:creationId xmlns:a16="http://schemas.microsoft.com/office/drawing/2014/main" id="{30A6C3E3-3B8D-010C-16E3-2B7584BAC85E}"/>
                </a:ext>
              </a:extLst>
            </p:cNvPr>
            <p:cNvSpPr/>
            <p:nvPr/>
          </p:nvSpPr>
          <p:spPr>
            <a:xfrm>
              <a:off x="8388816" y="3542003"/>
              <a:ext cx="2747956" cy="334117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alpha val="17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77">
                <a:defRPr/>
              </a:pPr>
              <a:r>
                <a:rPr lang="en-US" sz="1000" dirty="0">
                  <a:solidFill>
                    <a:schemeClr val="accent1">
                      <a:lumMod val="75000"/>
                    </a:schemeClr>
                  </a:solidFill>
                  <a:ea typeface="Amazon Ember Display Light" panose="020F0403020204020204" pitchFamily="34" charset="0"/>
                  <a:cs typeface="Amazon Ember Display Light" panose="020F0403020204020204" pitchFamily="34" charset="0"/>
                </a:rPr>
                <a:t>How can we stay secure and compliant?</a:t>
              </a:r>
            </a:p>
          </p:txBody>
        </p:sp>
        <p:sp>
          <p:nvSpPr>
            <p:cNvPr id="29" name="_2">
              <a:extLst>
                <a:ext uri="{FF2B5EF4-FFF2-40B4-BE49-F238E27FC236}">
                  <a16:creationId xmlns:a16="http://schemas.microsoft.com/office/drawing/2014/main" id="{E3D1F6F2-40BF-8D74-7D06-88CAE78CEE7B}"/>
                </a:ext>
              </a:extLst>
            </p:cNvPr>
            <p:cNvSpPr/>
            <p:nvPr/>
          </p:nvSpPr>
          <p:spPr>
            <a:xfrm>
              <a:off x="8252395" y="4009606"/>
              <a:ext cx="3020799" cy="334118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alpha val="17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77"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1">
                      <a:lumMod val="75000"/>
                    </a:schemeClr>
                  </a:solidFill>
                  <a:effectLst/>
                  <a:uLnTx/>
                  <a:uFillTx/>
                  <a:ea typeface="Amazon Ember Display Light" panose="020F0403020204020204" pitchFamily="34" charset="0"/>
                  <a:cs typeface="Amazon Ember Display Light" panose="020F0403020204020204" pitchFamily="34" charset="0"/>
                </a:rPr>
                <a:t>How can I get </a:t>
              </a:r>
              <a:r>
                <a:rPr kumimoji="0" lang="en-US" sz="1000" b="0" i="1" u="none" strike="noStrike" kern="1200" cap="none" spc="0" normalizeH="0" baseline="0" noProof="0" dirty="0">
                  <a:ln>
                    <a:noFill/>
                  </a:ln>
                  <a:solidFill>
                    <a:schemeClr val="accent1">
                      <a:lumMod val="75000"/>
                    </a:schemeClr>
                  </a:solidFill>
                  <a:effectLst/>
                  <a:uLnTx/>
                  <a:uFillTx/>
                  <a:ea typeface="Amazon Ember Display Light" panose="020F0403020204020204" pitchFamily="34" charset="0"/>
                  <a:cs typeface="Amazon Ember Display Light" panose="020F0403020204020204" pitchFamily="34" charset="0"/>
                </a:rPr>
                <a:t>all</a:t>
              </a: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1">
                      <a:lumMod val="75000"/>
                    </a:schemeClr>
                  </a:solidFill>
                  <a:effectLst/>
                  <a:uLnTx/>
                  <a:uFillTx/>
                  <a:ea typeface="Amazon Ember Display Light" panose="020F0403020204020204" pitchFamily="34" charset="0"/>
                  <a:cs typeface="Amazon Ember Display Light" panose="020F0403020204020204" pitchFamily="34" charset="0"/>
                </a:rPr>
                <a:t> my employees to embrace AI?</a:t>
              </a: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EE4ADC7-684F-FAF7-7724-34F7D98DDDD5}"/>
              </a:ext>
            </a:extLst>
          </p:cNvPr>
          <p:cNvGrpSpPr/>
          <p:nvPr/>
        </p:nvGrpSpPr>
        <p:grpSpPr>
          <a:xfrm>
            <a:off x="1203818" y="3066869"/>
            <a:ext cx="2539550" cy="2181616"/>
            <a:chOff x="1203818" y="3066869"/>
            <a:chExt cx="2539550" cy="2181616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4EB9DECE-A54C-B567-B45A-3259B46876DD}"/>
                </a:ext>
              </a:extLst>
            </p:cNvPr>
            <p:cNvGrpSpPr/>
            <p:nvPr/>
          </p:nvGrpSpPr>
          <p:grpSpPr>
            <a:xfrm>
              <a:off x="1203818" y="3066869"/>
              <a:ext cx="2539550" cy="1715111"/>
              <a:chOff x="1203818" y="3066869"/>
              <a:chExt cx="2539550" cy="1715111"/>
            </a:xfrm>
          </p:grpSpPr>
          <p:sp>
            <p:nvSpPr>
              <p:cNvPr id="16" name="_3">
                <a:extLst>
                  <a:ext uri="{FF2B5EF4-FFF2-40B4-BE49-F238E27FC236}">
                    <a16:creationId xmlns:a16="http://schemas.microsoft.com/office/drawing/2014/main" id="{02EA5CA4-088D-21F1-DB93-E54BB8B81F77}"/>
                  </a:ext>
                </a:extLst>
              </p:cNvPr>
              <p:cNvSpPr/>
              <p:nvPr/>
            </p:nvSpPr>
            <p:spPr>
              <a:xfrm>
                <a:off x="1666045" y="3066869"/>
                <a:ext cx="1615097" cy="323955"/>
              </a:xfrm>
              <a:prstGeom prst="roundRect">
                <a:avLst>
                  <a:gd name="adj" fmla="val 50000"/>
                </a:avLst>
              </a:prstGeom>
              <a:solidFill>
                <a:schemeClr val="accent1">
                  <a:lumMod val="50000"/>
                  <a:alpha val="17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377">
                  <a:defRPr/>
                </a:pPr>
                <a:r>
                  <a:rPr kumimoji="0" 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1">
                        <a:lumMod val="50000"/>
                      </a:schemeClr>
                    </a:solidFill>
                    <a:effectLst/>
                    <a:uLnTx/>
                    <a:uFillTx/>
                    <a:ea typeface="Amazon Ember Display Light" panose="020F0403020204020204" pitchFamily="34" charset="0"/>
                    <a:cs typeface="Amazon Ember Display Light" panose="020F0403020204020204" pitchFamily="34" charset="0"/>
                  </a:rPr>
                  <a:t>What is generative AI?</a:t>
                </a:r>
              </a:p>
            </p:txBody>
          </p:sp>
          <p:sp>
            <p:nvSpPr>
              <p:cNvPr id="17" name="_3">
                <a:extLst>
                  <a:ext uri="{FF2B5EF4-FFF2-40B4-BE49-F238E27FC236}">
                    <a16:creationId xmlns:a16="http://schemas.microsoft.com/office/drawing/2014/main" id="{E8EEDD9C-7C55-568F-2756-226E76425BD6}"/>
                  </a:ext>
                </a:extLst>
              </p:cNvPr>
              <p:cNvSpPr/>
              <p:nvPr/>
            </p:nvSpPr>
            <p:spPr>
              <a:xfrm>
                <a:off x="1898259" y="3996020"/>
                <a:ext cx="1150668" cy="327814"/>
              </a:xfrm>
              <a:prstGeom prst="roundRect">
                <a:avLst>
                  <a:gd name="adj" fmla="val 50000"/>
                </a:avLst>
              </a:prstGeom>
              <a:solidFill>
                <a:schemeClr val="accent1">
                  <a:lumMod val="50000"/>
                  <a:alpha val="17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377">
                  <a:defRPr/>
                </a:pPr>
                <a:r>
                  <a:rPr kumimoji="0" 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1">
                        <a:lumMod val="50000"/>
                      </a:schemeClr>
                    </a:solidFill>
                    <a:effectLst/>
                    <a:uLnTx/>
                    <a:uFillTx/>
                    <a:ea typeface="Amazon Ember Display Light" panose="020F0403020204020204" pitchFamily="34" charset="0"/>
                    <a:cs typeface="Amazon Ember Display Light" panose="020F0403020204020204" pitchFamily="34" charset="0"/>
                  </a:rPr>
                  <a:t>Is this secure?</a:t>
                </a:r>
              </a:p>
            </p:txBody>
          </p:sp>
          <p:sp>
            <p:nvSpPr>
              <p:cNvPr id="18" name="_!!">
                <a:extLst>
                  <a:ext uri="{FF2B5EF4-FFF2-40B4-BE49-F238E27FC236}">
                    <a16:creationId xmlns:a16="http://schemas.microsoft.com/office/drawing/2014/main" id="{530B514F-10D4-FD62-1910-EFDE84B6FA55}"/>
                  </a:ext>
                </a:extLst>
              </p:cNvPr>
              <p:cNvSpPr/>
              <p:nvPr/>
            </p:nvSpPr>
            <p:spPr>
              <a:xfrm>
                <a:off x="1590307" y="4462524"/>
                <a:ext cx="1766573" cy="319456"/>
              </a:xfrm>
              <a:prstGeom prst="roundRect">
                <a:avLst>
                  <a:gd name="adj" fmla="val 50000"/>
                </a:avLst>
              </a:prstGeom>
              <a:solidFill>
                <a:schemeClr val="accent1">
                  <a:lumMod val="50000"/>
                  <a:alpha val="17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377">
                  <a:defRPr/>
                </a:pPr>
                <a:r>
                  <a:rPr kumimoji="0" 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1">
                        <a:lumMod val="50000"/>
                      </a:schemeClr>
                    </a:solidFill>
                    <a:effectLst/>
                    <a:uLnTx/>
                    <a:uFillTx/>
                    <a:ea typeface="Amazon Ember Display Light" panose="020F0403020204020204" pitchFamily="34" charset="0"/>
                    <a:cs typeface="Amazon Ember Display Light" panose="020F0403020204020204" pitchFamily="34" charset="0"/>
                  </a:rPr>
                  <a:t>How do I choose a model?</a:t>
                </a:r>
              </a:p>
            </p:txBody>
          </p:sp>
          <p:sp>
            <p:nvSpPr>
              <p:cNvPr id="19" name="!1!">
                <a:extLst>
                  <a:ext uri="{FF2B5EF4-FFF2-40B4-BE49-F238E27FC236}">
                    <a16:creationId xmlns:a16="http://schemas.microsoft.com/office/drawing/2014/main" id="{1D4C2A19-0BCB-6C5D-5BBE-97F35B6F4E4A}"/>
                  </a:ext>
                </a:extLst>
              </p:cNvPr>
              <p:cNvSpPr/>
              <p:nvPr/>
            </p:nvSpPr>
            <p:spPr>
              <a:xfrm>
                <a:off x="1203818" y="3529515"/>
                <a:ext cx="2539550" cy="327814"/>
              </a:xfrm>
              <a:prstGeom prst="roundRect">
                <a:avLst>
                  <a:gd name="adj" fmla="val 50000"/>
                </a:avLst>
              </a:prstGeom>
              <a:solidFill>
                <a:schemeClr val="accent1">
                  <a:lumMod val="50000"/>
                  <a:alpha val="17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377">
                  <a:defRPr/>
                </a:pPr>
                <a:r>
                  <a:rPr kumimoji="0" 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1">
                        <a:lumMod val="50000"/>
                      </a:schemeClr>
                    </a:solidFill>
                    <a:effectLst/>
                    <a:uLnTx/>
                    <a:uFillTx/>
                    <a:ea typeface="Amazon Ember Display Light" panose="020F0403020204020204" pitchFamily="34" charset="0"/>
                    <a:cs typeface="Amazon Ember Display Light" panose="020F0403020204020204" pitchFamily="34" charset="0"/>
                  </a:rPr>
                  <a:t>Do I need to become a prompt engineer?</a:t>
                </a:r>
              </a:p>
            </p:txBody>
          </p:sp>
        </p:grpSp>
        <p:sp>
          <p:nvSpPr>
            <p:cNvPr id="30" name="_!!">
              <a:extLst>
                <a:ext uri="{FF2B5EF4-FFF2-40B4-BE49-F238E27FC236}">
                  <a16:creationId xmlns:a16="http://schemas.microsoft.com/office/drawing/2014/main" id="{D4BEFF9F-41F4-B4CA-067C-6BD2D8CB6B00}"/>
                </a:ext>
              </a:extLst>
            </p:cNvPr>
            <p:cNvSpPr/>
            <p:nvPr/>
          </p:nvSpPr>
          <p:spPr>
            <a:xfrm>
              <a:off x="1677490" y="4929029"/>
              <a:ext cx="1605975" cy="319456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50000"/>
                <a:alpha val="17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377">
                <a:defRPr/>
              </a:pPr>
              <a:r>
                <a:rPr lang="en-US" sz="1000" dirty="0">
                  <a:solidFill>
                    <a:schemeClr val="accent1">
                      <a:lumMod val="50000"/>
                    </a:schemeClr>
                  </a:solidFill>
                  <a:ea typeface="Amazon Ember Display Light" panose="020F0403020204020204" pitchFamily="34" charset="0"/>
                  <a:cs typeface="Amazon Ember Display Light" panose="020F0403020204020204" pitchFamily="34" charset="0"/>
                </a:rPr>
                <a:t>Where do I get started?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44873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79661 -3.7037E-7 L 4.58333E-6 -3.7037E-7 " pathEditMode="relative" rAng="0" ptsTypes="AA">
                                      <p:cBhvr>
                                        <p:cTn id="9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83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5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 -3.33333E-6 L 0 -3.33333E-6 " pathEditMode="relative" rAng="0" ptsTypes="AA">
                                      <p:cBhvr>
                                        <p:cTn id="18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0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0352 -3.33333E-6 L -4.375E-6 -3.33333E-6 " pathEditMode="relative" rAng="0" ptsTypes="AA">
                                      <p:cBhvr>
                                        <p:cTn id="27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18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78FB6B-D51B-1A2A-D9FC-1008205DEE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F1E85B85-5A0E-48BE-AA19-3708B7A1CD2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64879804"/>
              </p:ext>
            </p:extLst>
          </p:nvPr>
        </p:nvGraphicFramePr>
        <p:xfrm>
          <a:off x="1928891" y="1662421"/>
          <a:ext cx="4141851" cy="46270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4" name="Title 1">
            <a:extLst>
              <a:ext uri="{FF2B5EF4-FFF2-40B4-BE49-F238E27FC236}">
                <a16:creationId xmlns:a16="http://schemas.microsoft.com/office/drawing/2014/main" id="{09BFDD9F-D2CE-100F-6263-8915FA18F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CA" sz="2900" dirty="0"/>
              <a:t>And it’s nearing mass enterprise adoption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C95359E-D5A1-219F-35CB-011416AAF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B4B8DE2-A4E8-46E4-8BBF-D75455EFF32C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161D26"/>
                </a:solidFill>
                <a:effectLst/>
                <a:uLnTx/>
                <a:uFillTx/>
                <a:latin typeface="Amazon Ember Display" panose="020F0603020204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161D26"/>
              </a:solidFill>
              <a:effectLst/>
              <a:uLnTx/>
              <a:uFillTx/>
              <a:latin typeface="Amazon Ember Display" panose="020F0603020204020204" pitchFamily="34" charset="0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6D347D-ACF9-4C0A-741A-A09B143A4F47}"/>
              </a:ext>
            </a:extLst>
          </p:cNvPr>
          <p:cNvSpPr txBox="1"/>
          <p:nvPr/>
        </p:nvSpPr>
        <p:spPr>
          <a:xfrm>
            <a:off x="6427061" y="2721442"/>
            <a:ext cx="3589775" cy="156966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defTabSz="857040">
              <a:defRPr/>
            </a:pPr>
            <a:r>
              <a:rPr lang="en-US" sz="2400" dirty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of enterprises will have used generative AI APIs or deployed generative AI-enabled apps by 2026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C9EAB3-4950-AF7D-ADEA-ECC63D572A4D}"/>
              </a:ext>
            </a:extLst>
          </p:cNvPr>
          <p:cNvSpPr txBox="1"/>
          <p:nvPr/>
        </p:nvSpPr>
        <p:spPr>
          <a:xfrm>
            <a:off x="2443866" y="3328226"/>
            <a:ext cx="3289462" cy="156966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ctr"/>
            <a:r>
              <a:rPr lang="en-US" sz="9600" b="1" dirty="0">
                <a:gradFill flip="none" rotWithShape="1">
                  <a:gsLst>
                    <a:gs pos="50000">
                      <a:srgbClr val="899DF5"/>
                    </a:gs>
                    <a:gs pos="0">
                      <a:schemeClr val="accent2"/>
                    </a:gs>
                    <a:gs pos="100000">
                      <a:srgbClr val="9FFDEA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effectLst/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rPr>
              <a:t>80</a:t>
            </a:r>
            <a:r>
              <a:rPr lang="en-US" sz="6600" b="1" dirty="0">
                <a:gradFill flip="none" rotWithShape="1">
                  <a:gsLst>
                    <a:gs pos="50000">
                      <a:srgbClr val="899DF5"/>
                    </a:gs>
                    <a:gs pos="0">
                      <a:schemeClr val="accent2"/>
                    </a:gs>
                    <a:gs pos="100000">
                      <a:srgbClr val="9FFDEA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effectLst/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rPr>
              <a:t>%+</a:t>
            </a:r>
            <a:endParaRPr lang="en-US" sz="9600" dirty="0">
              <a:gradFill flip="none" rotWithShape="1">
                <a:gsLst>
                  <a:gs pos="50000">
                    <a:srgbClr val="899DF5"/>
                  </a:gs>
                  <a:gs pos="0">
                    <a:schemeClr val="accent2"/>
                  </a:gs>
                  <a:gs pos="100000">
                    <a:srgbClr val="9FFDEA"/>
                  </a:gs>
                </a:gsLst>
                <a:path path="circle">
                  <a:fillToRect l="100000" t="100000"/>
                </a:path>
                <a:tileRect r="-100000" b="-100000"/>
              </a:gradFill>
              <a:latin typeface="Amazon Ember Mono" panose="020B0509020204020204" pitchFamily="49" charset="0"/>
              <a:ea typeface="Amazon Ember Mono" panose="020B0509020204020204" pitchFamily="49" charset="0"/>
              <a:cs typeface="Amazon Ember Mono" panose="020B050902020402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0679C6E-8CBB-B52D-3214-050B362EF23B}"/>
              </a:ext>
            </a:extLst>
          </p:cNvPr>
          <p:cNvSpPr txBox="1"/>
          <p:nvPr/>
        </p:nvSpPr>
        <p:spPr>
          <a:xfrm>
            <a:off x="3101957" y="3167718"/>
            <a:ext cx="197328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gradFill>
                  <a:gsLst>
                    <a:gs pos="100000">
                      <a:srgbClr val="899DF5"/>
                    </a:gs>
                    <a:gs pos="0">
                      <a:schemeClr val="accent2"/>
                    </a:gs>
                  </a:gsLst>
                  <a:path path="circle">
                    <a:fillToRect l="100000" t="100000"/>
                  </a:path>
                </a:gra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rPr>
              <a:t>MORE THAN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81FA154-91BE-1615-C8A1-8E8ED90A90DC}"/>
              </a:ext>
            </a:extLst>
          </p:cNvPr>
          <p:cNvSpPr txBox="1"/>
          <p:nvPr/>
        </p:nvSpPr>
        <p:spPr>
          <a:xfrm>
            <a:off x="6333173" y="4565559"/>
            <a:ext cx="56006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57040">
              <a:defRPr/>
            </a:pPr>
            <a:r>
              <a:rPr lang="en-US" sz="1600" b="1" dirty="0">
                <a:solidFill>
                  <a:schemeClr val="accent2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rPr>
              <a:t>ACCORDING TO GARTNER, INC.®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6B577D6-9E9D-E320-85C3-36CB21AE323B}"/>
              </a:ext>
            </a:extLst>
          </p:cNvPr>
          <p:cNvSpPr txBox="1"/>
          <p:nvPr/>
        </p:nvSpPr>
        <p:spPr>
          <a:xfrm>
            <a:off x="6427062" y="4894832"/>
            <a:ext cx="3195574" cy="461665"/>
          </a:xfrm>
          <a:prstGeom prst="rect">
            <a:avLst/>
          </a:prstGeom>
          <a:noFill/>
        </p:spPr>
        <p:txBody>
          <a:bodyPr wrap="square" lIns="0"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Amazon Ember Display" panose="020F0603020204020204" pitchFamily="34" charset="0"/>
                <a:cs typeface="Amazon Ember Display" panose="020F0603020204020204" pitchFamily="34" charset="0"/>
              </a:rPr>
              <a:t>Gartner, “More than 80% of Enterprises,” October 11, 2023. 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BC50CBB-2C17-154C-C02C-AFB03FE8BCA9}"/>
              </a:ext>
            </a:extLst>
          </p:cNvPr>
          <p:cNvCxnSpPr>
            <a:cxnSpLocks/>
          </p:cNvCxnSpPr>
          <p:nvPr/>
        </p:nvCxnSpPr>
        <p:spPr>
          <a:xfrm flipH="1">
            <a:off x="6427061" y="4404317"/>
            <a:ext cx="3437375" cy="0"/>
          </a:xfrm>
          <a:prstGeom prst="line">
            <a:avLst/>
          </a:prstGeom>
          <a:ln w="31750" cap="rnd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8617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034 -2.22222E-6 L -3.125E-6 -2.22222E-6 " pathEditMode="relative" rAng="0" ptsTypes="AA">
                                      <p:cBhvr>
                                        <p:cTn id="9" dur="6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1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CCB729-653A-4C5F-B5D6-DD4B0703D2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294" y="660367"/>
            <a:ext cx="10987105" cy="1043598"/>
          </a:xfrm>
        </p:spPr>
        <p:txBody>
          <a:bodyPr>
            <a:normAutofit/>
          </a:bodyPr>
          <a:lstStyle/>
          <a:p>
            <a:pPr algn="ctr"/>
            <a:r>
              <a:rPr lang="en-US" sz="2900" dirty="0"/>
              <a:t>Amazon Bedrock has everything you need to build, deploy and scale generative AI applications</a:t>
            </a:r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96D70E6E-C29B-FAD2-F9A9-335283056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B4B8DE2-A4E8-46E4-8BBF-D75455EFF32C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161D26"/>
                </a:solidFill>
                <a:effectLst/>
                <a:uLnTx/>
                <a:uFillTx/>
                <a:latin typeface="Amazon Ember Display" panose="020F0603020204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161D26"/>
              </a:solidFill>
              <a:effectLst/>
              <a:uLnTx/>
              <a:uFillTx/>
              <a:latin typeface="Amazon Ember Display" panose="020F0603020204020204" pitchFamily="34" charset="0"/>
              <a:ea typeface="+mn-ea"/>
              <a:cs typeface="+mn-cs"/>
            </a:endParaRPr>
          </a:p>
        </p:txBody>
      </p:sp>
      <p:sp>
        <p:nvSpPr>
          <p:cNvPr id="7" name="Rectangle 105">
            <a:extLst>
              <a:ext uri="{FF2B5EF4-FFF2-40B4-BE49-F238E27FC236}">
                <a16:creationId xmlns:a16="http://schemas.microsoft.com/office/drawing/2014/main" id="{DA177915-FA63-DDA1-9F16-2D3449896CC0}"/>
              </a:ext>
            </a:extLst>
          </p:cNvPr>
          <p:cNvSpPr/>
          <p:nvPr/>
        </p:nvSpPr>
        <p:spPr>
          <a:xfrm>
            <a:off x="529675" y="2469693"/>
            <a:ext cx="2110131" cy="2758675"/>
          </a:xfrm>
          <a:prstGeom prst="roundRect">
            <a:avLst>
              <a:gd name="adj" fmla="val 4955"/>
            </a:avLst>
          </a:prstGeom>
          <a:solidFill>
            <a:srgbClr val="F4F4F8"/>
          </a:solidFill>
          <a:ln w="19050" cap="rnd" cmpd="sng" algn="ctr">
            <a:gradFill flip="none" rotWithShape="1">
              <a:gsLst>
                <a:gs pos="0">
                  <a:srgbClr val="C85CFF"/>
                </a:gs>
                <a:gs pos="100000">
                  <a:srgbClr val="A3B3FA"/>
                </a:gs>
              </a:gsLst>
              <a:lin ang="2700000" scaled="0"/>
              <a:tileRect/>
            </a:gradFill>
            <a:prstDash val="solid"/>
            <a:round/>
          </a:ln>
          <a:effectLst/>
        </p:spPr>
        <p:txBody>
          <a:bodyPr vert="horz" wrap="square" lIns="91440" tIns="201168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sz="2000" b="1" kern="0" spc="50" dirty="0">
              <a:solidFill>
                <a:srgbClr val="F1F3F3"/>
              </a:solidFill>
              <a:latin typeface="Amazon Ember Display Heavy" panose="020F0803020204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2C16C63-1173-CB66-1973-526DF33E9DB8}"/>
              </a:ext>
            </a:extLst>
          </p:cNvPr>
          <p:cNvSpPr/>
          <p:nvPr/>
        </p:nvSpPr>
        <p:spPr>
          <a:xfrm>
            <a:off x="561977" y="4215249"/>
            <a:ext cx="201915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1400" dirty="0">
                <a:solidFill>
                  <a:srgbClr val="000000"/>
                </a:solidFill>
                <a:latin typeface="Amazon Ember"/>
              </a:rPr>
              <a:t>Choose the best model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876A342-F139-222B-4E97-BF5C84E76ACD}"/>
              </a:ext>
            </a:extLst>
          </p:cNvPr>
          <p:cNvCxnSpPr>
            <a:cxnSpLocks/>
          </p:cNvCxnSpPr>
          <p:nvPr/>
        </p:nvCxnSpPr>
        <p:spPr>
          <a:xfrm>
            <a:off x="978275" y="3992871"/>
            <a:ext cx="1186556" cy="0"/>
          </a:xfrm>
          <a:prstGeom prst="line">
            <a:avLst/>
          </a:prstGeom>
          <a:solidFill>
            <a:srgbClr val="F4F4F8"/>
          </a:solidFill>
          <a:ln w="19050" cap="rnd" cmpd="sng" algn="ctr">
            <a:gradFill flip="none" rotWithShape="1">
              <a:gsLst>
                <a:gs pos="0">
                  <a:srgbClr val="C85CFF"/>
                </a:gs>
                <a:gs pos="100000">
                  <a:srgbClr val="A3B3FA"/>
                </a:gs>
              </a:gsLst>
              <a:lin ang="2700000" scaled="0"/>
              <a:tileRect/>
            </a:gradFill>
            <a:prstDash val="solid"/>
            <a:round/>
          </a:ln>
          <a:effectLst/>
        </p:spPr>
      </p:cxnSp>
      <p:sp>
        <p:nvSpPr>
          <p:cNvPr id="3" name="Rectangle 105">
            <a:extLst>
              <a:ext uri="{FF2B5EF4-FFF2-40B4-BE49-F238E27FC236}">
                <a16:creationId xmlns:a16="http://schemas.microsoft.com/office/drawing/2014/main" id="{62DB3481-1F1C-8344-7E9A-D5E0A358F5A9}"/>
              </a:ext>
            </a:extLst>
          </p:cNvPr>
          <p:cNvSpPr/>
          <p:nvPr/>
        </p:nvSpPr>
        <p:spPr>
          <a:xfrm>
            <a:off x="2786088" y="2469693"/>
            <a:ext cx="2110131" cy="2758675"/>
          </a:xfrm>
          <a:prstGeom prst="roundRect">
            <a:avLst>
              <a:gd name="adj" fmla="val 4956"/>
            </a:avLst>
          </a:prstGeom>
          <a:solidFill>
            <a:srgbClr val="F4F4F8"/>
          </a:solidFill>
          <a:ln w="19050" cap="rnd" cmpd="sng" algn="ctr">
            <a:gradFill flip="none" rotWithShape="1">
              <a:gsLst>
                <a:gs pos="0">
                  <a:srgbClr val="C85CFF"/>
                </a:gs>
                <a:gs pos="100000">
                  <a:srgbClr val="A3B3FA"/>
                </a:gs>
              </a:gsLst>
              <a:lin ang="2700000" scaled="0"/>
              <a:tileRect/>
            </a:gradFill>
            <a:prstDash val="solid"/>
            <a:round/>
          </a:ln>
          <a:effectLst/>
        </p:spPr>
        <p:txBody>
          <a:bodyPr vert="horz" wrap="square" lIns="91440" tIns="201168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sz="2000" b="1" kern="0" spc="50" dirty="0">
              <a:solidFill>
                <a:srgbClr val="F1F3F3"/>
              </a:solidFill>
              <a:latin typeface="Amazon Ember Display Heavy" panose="020F0803020204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E158FDE-B080-090B-33D6-FE011BECDB0F}"/>
              </a:ext>
            </a:extLst>
          </p:cNvPr>
          <p:cNvSpPr/>
          <p:nvPr/>
        </p:nvSpPr>
        <p:spPr>
          <a:xfrm>
            <a:off x="2818391" y="4215249"/>
            <a:ext cx="201915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1400" dirty="0">
                <a:solidFill>
                  <a:srgbClr val="000000"/>
                </a:solidFill>
                <a:latin typeface="Amazon Ember"/>
              </a:rPr>
              <a:t>Optimize for cost, latency, and accuracy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1F80338-BEA2-6F4E-D888-BE48E8D5D3A1}"/>
              </a:ext>
            </a:extLst>
          </p:cNvPr>
          <p:cNvCxnSpPr>
            <a:cxnSpLocks/>
          </p:cNvCxnSpPr>
          <p:nvPr/>
        </p:nvCxnSpPr>
        <p:spPr>
          <a:xfrm>
            <a:off x="3234688" y="3992871"/>
            <a:ext cx="1186556" cy="0"/>
          </a:xfrm>
          <a:prstGeom prst="line">
            <a:avLst/>
          </a:prstGeom>
          <a:solidFill>
            <a:srgbClr val="F4F4F8"/>
          </a:solidFill>
          <a:ln w="19050" cap="rnd" cmpd="sng" algn="ctr">
            <a:gradFill flip="none" rotWithShape="1">
              <a:gsLst>
                <a:gs pos="0">
                  <a:srgbClr val="C85CFF"/>
                </a:gs>
                <a:gs pos="100000">
                  <a:srgbClr val="A3B3FA"/>
                </a:gs>
              </a:gsLst>
              <a:lin ang="2700000" scaled="0"/>
              <a:tileRect/>
            </a:gradFill>
            <a:prstDash val="solid"/>
            <a:round/>
          </a:ln>
          <a:effectLst/>
        </p:spPr>
      </p:cxnSp>
      <p:sp>
        <p:nvSpPr>
          <p:cNvPr id="21" name="Rectangle 105">
            <a:extLst>
              <a:ext uri="{FF2B5EF4-FFF2-40B4-BE49-F238E27FC236}">
                <a16:creationId xmlns:a16="http://schemas.microsoft.com/office/drawing/2014/main" id="{06988703-7D36-A7E9-C0CD-7A81D14681D5}"/>
              </a:ext>
            </a:extLst>
          </p:cNvPr>
          <p:cNvSpPr/>
          <p:nvPr/>
        </p:nvSpPr>
        <p:spPr>
          <a:xfrm>
            <a:off x="5037219" y="2469693"/>
            <a:ext cx="2110131" cy="2758675"/>
          </a:xfrm>
          <a:prstGeom prst="roundRect">
            <a:avLst>
              <a:gd name="adj" fmla="val 6126"/>
            </a:avLst>
          </a:prstGeom>
          <a:solidFill>
            <a:srgbClr val="F4F4F8"/>
          </a:solidFill>
          <a:ln w="19050" cap="rnd" cmpd="sng" algn="ctr">
            <a:gradFill flip="none" rotWithShape="1">
              <a:gsLst>
                <a:gs pos="0">
                  <a:srgbClr val="8188F6"/>
                </a:gs>
                <a:gs pos="99000">
                  <a:srgbClr val="B0EFFC"/>
                </a:gs>
              </a:gsLst>
              <a:lin ang="2700000" scaled="0"/>
              <a:tileRect/>
            </a:gradFill>
            <a:prstDash val="solid"/>
            <a:round/>
          </a:ln>
          <a:effectLst/>
        </p:spPr>
        <p:txBody>
          <a:bodyPr vert="horz" wrap="square" lIns="91440" tIns="201168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sz="2000" b="1" kern="0" spc="50" dirty="0">
              <a:solidFill>
                <a:srgbClr val="FFFFFF"/>
              </a:solidFill>
              <a:latin typeface="Amazon Ember Display Heavy" panose="020F080302020402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E268A73-FAFF-D88E-C51F-112AEAD39883}"/>
              </a:ext>
            </a:extLst>
          </p:cNvPr>
          <p:cNvSpPr/>
          <p:nvPr/>
        </p:nvSpPr>
        <p:spPr>
          <a:xfrm>
            <a:off x="5069521" y="4215249"/>
            <a:ext cx="201915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1400" dirty="0">
                <a:solidFill>
                  <a:srgbClr val="000000"/>
                </a:solidFill>
                <a:latin typeface="Amazon Ember"/>
              </a:rPr>
              <a:t>Securely customize with your data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7CA461F8-26A1-D34B-E5B1-6EFB25D324F0}"/>
              </a:ext>
            </a:extLst>
          </p:cNvPr>
          <p:cNvCxnSpPr>
            <a:cxnSpLocks/>
          </p:cNvCxnSpPr>
          <p:nvPr/>
        </p:nvCxnSpPr>
        <p:spPr>
          <a:xfrm>
            <a:off x="5485819" y="3992871"/>
            <a:ext cx="1186556" cy="0"/>
          </a:xfrm>
          <a:prstGeom prst="line">
            <a:avLst/>
          </a:prstGeom>
          <a:solidFill>
            <a:srgbClr val="F4F4F8"/>
          </a:solidFill>
          <a:ln w="19050" cap="rnd" cmpd="sng" algn="ctr">
            <a:gradFill flip="none" rotWithShape="1">
              <a:gsLst>
                <a:gs pos="0">
                  <a:srgbClr val="8188F6"/>
                </a:gs>
                <a:gs pos="99000">
                  <a:srgbClr val="B0EFFC"/>
                </a:gs>
              </a:gsLst>
              <a:lin ang="2700000" scaled="0"/>
              <a:tileRect/>
            </a:gradFill>
            <a:prstDash val="solid"/>
            <a:round/>
          </a:ln>
          <a:effectLst/>
        </p:spPr>
      </p:cxnSp>
      <p:sp>
        <p:nvSpPr>
          <p:cNvPr id="62" name="Rectangle 105">
            <a:extLst>
              <a:ext uri="{FF2B5EF4-FFF2-40B4-BE49-F238E27FC236}">
                <a16:creationId xmlns:a16="http://schemas.microsoft.com/office/drawing/2014/main" id="{CE3AC439-75A9-FCA1-8E74-DD18E5964E79}"/>
              </a:ext>
            </a:extLst>
          </p:cNvPr>
          <p:cNvSpPr/>
          <p:nvPr/>
        </p:nvSpPr>
        <p:spPr>
          <a:xfrm>
            <a:off x="7281538" y="2469693"/>
            <a:ext cx="2110131" cy="2758675"/>
          </a:xfrm>
          <a:prstGeom prst="roundRect">
            <a:avLst>
              <a:gd name="adj" fmla="val 7298"/>
            </a:avLst>
          </a:prstGeom>
          <a:solidFill>
            <a:srgbClr val="F4F4F8"/>
          </a:solidFill>
          <a:ln w="19050" cap="rnd" cmpd="sng" algn="ctr">
            <a:gradFill flip="none" rotWithShape="1">
              <a:gsLst>
                <a:gs pos="0">
                  <a:srgbClr val="8188F6"/>
                </a:gs>
                <a:gs pos="99000">
                  <a:srgbClr val="B0EFFC"/>
                </a:gs>
              </a:gsLst>
              <a:lin ang="2700000" scaled="0"/>
              <a:tileRect/>
            </a:gradFill>
            <a:prstDash val="solid"/>
            <a:round/>
          </a:ln>
          <a:effectLst/>
        </p:spPr>
        <p:txBody>
          <a:bodyPr vert="horz" wrap="square" lIns="91440" tIns="201168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sz="2000" b="1" kern="0" spc="50" dirty="0">
              <a:solidFill>
                <a:srgbClr val="FFFFFF"/>
              </a:solidFill>
              <a:latin typeface="Amazon Ember Display Heavy" panose="020F0803020204020204" pitchFamily="34" charset="0"/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DCF8B523-99EA-7CC7-D458-A16F7EB64F38}"/>
              </a:ext>
            </a:extLst>
          </p:cNvPr>
          <p:cNvSpPr/>
          <p:nvPr/>
        </p:nvSpPr>
        <p:spPr>
          <a:xfrm>
            <a:off x="7313840" y="4215249"/>
            <a:ext cx="201915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1400" dirty="0">
                <a:solidFill>
                  <a:srgbClr val="000000"/>
                </a:solidFill>
                <a:latin typeface="Amazon Ember"/>
              </a:rPr>
              <a:t>Apply safety and responsible AI checks</a:t>
            </a:r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FC1F4CDF-7389-C0FA-7FAE-3C120C23F396}"/>
              </a:ext>
            </a:extLst>
          </p:cNvPr>
          <p:cNvCxnSpPr>
            <a:cxnSpLocks/>
          </p:cNvCxnSpPr>
          <p:nvPr/>
        </p:nvCxnSpPr>
        <p:spPr>
          <a:xfrm>
            <a:off x="7730138" y="3992871"/>
            <a:ext cx="1186556" cy="0"/>
          </a:xfrm>
          <a:prstGeom prst="line">
            <a:avLst/>
          </a:prstGeom>
          <a:solidFill>
            <a:srgbClr val="F4F4F8"/>
          </a:solidFill>
          <a:ln w="19050" cap="rnd" cmpd="sng" algn="ctr">
            <a:gradFill flip="none" rotWithShape="1">
              <a:gsLst>
                <a:gs pos="0">
                  <a:srgbClr val="8188F6"/>
                </a:gs>
                <a:gs pos="99000">
                  <a:srgbClr val="B0EFFC"/>
                </a:gs>
              </a:gsLst>
              <a:lin ang="2700000" scaled="0"/>
              <a:tileRect/>
            </a:gradFill>
            <a:prstDash val="solid"/>
            <a:round/>
          </a:ln>
          <a:effectLst/>
        </p:spPr>
      </p:cxnSp>
      <p:sp>
        <p:nvSpPr>
          <p:cNvPr id="78" name="Rectangle 105">
            <a:extLst>
              <a:ext uri="{FF2B5EF4-FFF2-40B4-BE49-F238E27FC236}">
                <a16:creationId xmlns:a16="http://schemas.microsoft.com/office/drawing/2014/main" id="{3AAB06A3-AE88-C4F3-100E-B1CBE3DFD59B}"/>
              </a:ext>
            </a:extLst>
          </p:cNvPr>
          <p:cNvSpPr/>
          <p:nvPr/>
        </p:nvSpPr>
        <p:spPr>
          <a:xfrm>
            <a:off x="9552194" y="2469693"/>
            <a:ext cx="2110131" cy="2758675"/>
          </a:xfrm>
          <a:prstGeom prst="roundRect">
            <a:avLst>
              <a:gd name="adj" fmla="val 8469"/>
            </a:avLst>
          </a:prstGeom>
          <a:solidFill>
            <a:srgbClr val="F4F4F8"/>
          </a:solidFill>
          <a:ln w="19050" cap="rnd" cmpd="sng" algn="ctr">
            <a:gradFill flip="none" rotWithShape="1">
              <a:gsLst>
                <a:gs pos="0">
                  <a:srgbClr val="B0EFFC"/>
                </a:gs>
                <a:gs pos="100000">
                  <a:srgbClr val="A3B3FA"/>
                </a:gs>
              </a:gsLst>
              <a:lin ang="2700000" scaled="0"/>
              <a:tileRect/>
            </a:gradFill>
            <a:prstDash val="solid"/>
            <a:round/>
          </a:ln>
          <a:effectLst/>
        </p:spPr>
        <p:txBody>
          <a:bodyPr vert="horz" wrap="square" lIns="91440" tIns="201168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sz="2000" b="1" kern="0" spc="50" dirty="0">
              <a:solidFill>
                <a:srgbClr val="F1F3F3"/>
              </a:solidFill>
              <a:latin typeface="Amazon Ember Display Heavy" panose="020F0803020204020204" pitchFamily="34" charset="0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6EAE2CEF-63FB-68F4-E17E-008F7527D0F2}"/>
              </a:ext>
            </a:extLst>
          </p:cNvPr>
          <p:cNvSpPr/>
          <p:nvPr/>
        </p:nvSpPr>
        <p:spPr>
          <a:xfrm>
            <a:off x="9584497" y="4215249"/>
            <a:ext cx="201915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1400" dirty="0">
                <a:solidFill>
                  <a:srgbClr val="000000"/>
                </a:solidFill>
                <a:latin typeface="Amazon Ember"/>
              </a:rPr>
              <a:t>Build and orchestrate Agents</a:t>
            </a:r>
          </a:p>
        </p:txBody>
      </p: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35728A3F-DE8D-2616-ED6E-C465F561B079}"/>
              </a:ext>
            </a:extLst>
          </p:cNvPr>
          <p:cNvCxnSpPr>
            <a:cxnSpLocks/>
          </p:cNvCxnSpPr>
          <p:nvPr/>
        </p:nvCxnSpPr>
        <p:spPr>
          <a:xfrm>
            <a:off x="10000795" y="3992871"/>
            <a:ext cx="1186556" cy="0"/>
          </a:xfrm>
          <a:prstGeom prst="line">
            <a:avLst/>
          </a:prstGeom>
          <a:solidFill>
            <a:srgbClr val="F4F4F8"/>
          </a:solidFill>
          <a:ln w="19050" cap="rnd" cmpd="sng" algn="ctr">
            <a:gradFill flip="none" rotWithShape="1">
              <a:gsLst>
                <a:gs pos="0">
                  <a:srgbClr val="B0EFFC"/>
                </a:gs>
                <a:gs pos="100000">
                  <a:srgbClr val="A3B3FA"/>
                </a:gs>
              </a:gsLst>
              <a:lin ang="2700000" scaled="0"/>
              <a:tileRect/>
            </a:gradFill>
            <a:prstDash val="solid"/>
            <a:round/>
          </a:ln>
          <a:effectLst/>
        </p:spPr>
      </p:cxn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F85FABE-9FBB-1887-26C5-C0388C61A731}"/>
              </a:ext>
            </a:extLst>
          </p:cNvPr>
          <p:cNvGrpSpPr>
            <a:grpSpLocks noChangeAspect="1"/>
          </p:cNvGrpSpPr>
          <p:nvPr/>
        </p:nvGrpSpPr>
        <p:grpSpPr>
          <a:xfrm>
            <a:off x="1277130" y="3033477"/>
            <a:ext cx="621999" cy="611765"/>
            <a:chOff x="4341636" y="1748235"/>
            <a:chExt cx="625289" cy="620063"/>
          </a:xfrm>
        </p:grpSpPr>
        <p:sp>
          <p:nvSpPr>
            <p:cNvPr id="36" name="Freeform: Shape 31">
              <a:extLst>
                <a:ext uri="{FF2B5EF4-FFF2-40B4-BE49-F238E27FC236}">
                  <a16:creationId xmlns:a16="http://schemas.microsoft.com/office/drawing/2014/main" id="{B58A5089-FB71-D6C6-F5FE-61F42F610D90}"/>
                </a:ext>
              </a:extLst>
            </p:cNvPr>
            <p:cNvSpPr/>
            <p:nvPr/>
          </p:nvSpPr>
          <p:spPr>
            <a:xfrm>
              <a:off x="4341658" y="1992883"/>
              <a:ext cx="5234" cy="137453"/>
            </a:xfrm>
            <a:custGeom>
              <a:avLst/>
              <a:gdLst>
                <a:gd name="connsiteX0" fmla="*/ 0 w 2286"/>
                <a:gd name="connsiteY0" fmla="*/ 60030 h 60030"/>
                <a:gd name="connsiteX1" fmla="*/ 0 w 2286"/>
                <a:gd name="connsiteY1" fmla="*/ 30015 h 60030"/>
                <a:gd name="connsiteX2" fmla="*/ 0 w 2286"/>
                <a:gd name="connsiteY2" fmla="*/ 0 h 60030"/>
                <a:gd name="connsiteX3" fmla="*/ 0 w 2286"/>
                <a:gd name="connsiteY3" fmla="*/ 60030 h 60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" h="60030">
                  <a:moveTo>
                    <a:pt x="0" y="60030"/>
                  </a:moveTo>
                  <a:lnTo>
                    <a:pt x="0" y="30015"/>
                  </a:lnTo>
                  <a:lnTo>
                    <a:pt x="0" y="0"/>
                  </a:lnTo>
                  <a:lnTo>
                    <a:pt x="0" y="60030"/>
                  </a:ln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27097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Display" panose="020F0603020204020204" pitchFamily="34" charset="0"/>
                <a:ea typeface="+mn-ea"/>
                <a:cs typeface="Arial"/>
                <a:sym typeface="Arial"/>
              </a:endParaRPr>
            </a:p>
          </p:txBody>
        </p:sp>
        <p:sp>
          <p:nvSpPr>
            <p:cNvPr id="37" name="Freeform: Shape 32">
              <a:extLst>
                <a:ext uri="{FF2B5EF4-FFF2-40B4-BE49-F238E27FC236}">
                  <a16:creationId xmlns:a16="http://schemas.microsoft.com/office/drawing/2014/main" id="{A38191BD-ABB4-763C-904C-AD04802C8607}"/>
                </a:ext>
              </a:extLst>
            </p:cNvPr>
            <p:cNvSpPr/>
            <p:nvPr/>
          </p:nvSpPr>
          <p:spPr>
            <a:xfrm>
              <a:off x="4496647" y="1864485"/>
              <a:ext cx="77519" cy="197124"/>
            </a:xfrm>
            <a:custGeom>
              <a:avLst/>
              <a:gdLst>
                <a:gd name="connsiteX0" fmla="*/ 0 w 33855"/>
                <a:gd name="connsiteY0" fmla="*/ 86091 h 86090"/>
                <a:gd name="connsiteX1" fmla="*/ 0 w 33855"/>
                <a:gd name="connsiteY1" fmla="*/ 50772 h 86090"/>
                <a:gd name="connsiteX2" fmla="*/ 33856 w 33855"/>
                <a:gd name="connsiteY2" fmla="*/ 33856 h 86090"/>
                <a:gd name="connsiteX3" fmla="*/ 33856 w 33855"/>
                <a:gd name="connsiteY3" fmla="*/ 0 h 86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855" h="86090">
                  <a:moveTo>
                    <a:pt x="0" y="86091"/>
                  </a:moveTo>
                  <a:lnTo>
                    <a:pt x="0" y="50772"/>
                  </a:lnTo>
                  <a:lnTo>
                    <a:pt x="33856" y="33856"/>
                  </a:lnTo>
                  <a:lnTo>
                    <a:pt x="33856" y="0"/>
                  </a:lnTo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27097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Display" panose="020F0603020204020204" pitchFamily="34" charset="0"/>
                <a:ea typeface="+mn-ea"/>
                <a:cs typeface="Arial"/>
                <a:sym typeface="Arial"/>
              </a:endParaRPr>
            </a:p>
          </p:txBody>
        </p:sp>
        <p:sp>
          <p:nvSpPr>
            <p:cNvPr id="38" name="Freeform: Shape 33">
              <a:extLst>
                <a:ext uri="{FF2B5EF4-FFF2-40B4-BE49-F238E27FC236}">
                  <a16:creationId xmlns:a16="http://schemas.microsoft.com/office/drawing/2014/main" id="{55B5A1EA-66CD-8EC3-3F04-F8D56C08BE6F}"/>
                </a:ext>
              </a:extLst>
            </p:cNvPr>
            <p:cNvSpPr/>
            <p:nvPr/>
          </p:nvSpPr>
          <p:spPr>
            <a:xfrm>
              <a:off x="4419178" y="1942005"/>
              <a:ext cx="77467" cy="38733"/>
            </a:xfrm>
            <a:custGeom>
              <a:avLst/>
              <a:gdLst>
                <a:gd name="connsiteX0" fmla="*/ 33833 w 33832"/>
                <a:gd name="connsiteY0" fmla="*/ 16916 h 16916"/>
                <a:gd name="connsiteX1" fmla="*/ 0 w 33832"/>
                <a:gd name="connsiteY1" fmla="*/ 0 h 16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832" h="16916">
                  <a:moveTo>
                    <a:pt x="33833" y="16916"/>
                  </a:moveTo>
                  <a:lnTo>
                    <a:pt x="0" y="0"/>
                  </a:lnTo>
                </a:path>
              </a:pathLst>
            </a:custGeom>
            <a:ln w="1905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27097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Display" panose="020F0603020204020204" pitchFamily="34" charset="0"/>
                <a:ea typeface="+mn-ea"/>
                <a:cs typeface="Arial"/>
                <a:sym typeface="Arial"/>
              </a:endParaRPr>
            </a:p>
          </p:txBody>
        </p:sp>
        <p:sp>
          <p:nvSpPr>
            <p:cNvPr id="39" name="Freeform: Shape 34">
              <a:extLst>
                <a:ext uri="{FF2B5EF4-FFF2-40B4-BE49-F238E27FC236}">
                  <a16:creationId xmlns:a16="http://schemas.microsoft.com/office/drawing/2014/main" id="{975048BF-839B-6902-2E5A-3874F366E6A1}"/>
                </a:ext>
              </a:extLst>
            </p:cNvPr>
            <p:cNvSpPr/>
            <p:nvPr/>
          </p:nvSpPr>
          <p:spPr>
            <a:xfrm>
              <a:off x="4496647" y="1795129"/>
              <a:ext cx="5234" cy="95212"/>
            </a:xfrm>
            <a:custGeom>
              <a:avLst/>
              <a:gdLst>
                <a:gd name="connsiteX0" fmla="*/ 0 w 2286"/>
                <a:gd name="connsiteY0" fmla="*/ 41582 h 41582"/>
                <a:gd name="connsiteX1" fmla="*/ 0 w 2286"/>
                <a:gd name="connsiteY1" fmla="*/ 0 h 41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86" h="41582">
                  <a:moveTo>
                    <a:pt x="0" y="41582"/>
                  </a:moveTo>
                  <a:lnTo>
                    <a:pt x="0" y="0"/>
                  </a:lnTo>
                </a:path>
              </a:pathLst>
            </a:custGeom>
            <a:ln w="1905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27097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Display" panose="020F0603020204020204" pitchFamily="34" charset="0"/>
                <a:ea typeface="+mn-ea"/>
                <a:cs typeface="Arial"/>
                <a:sym typeface="Arial"/>
              </a:endParaRPr>
            </a:p>
          </p:txBody>
        </p:sp>
        <p:sp>
          <p:nvSpPr>
            <p:cNvPr id="41" name="Freeform: Shape 35">
              <a:extLst>
                <a:ext uri="{FF2B5EF4-FFF2-40B4-BE49-F238E27FC236}">
                  <a16:creationId xmlns:a16="http://schemas.microsoft.com/office/drawing/2014/main" id="{D5614A23-831C-A8BB-E72B-B8CFE2FF1DB7}"/>
                </a:ext>
              </a:extLst>
            </p:cNvPr>
            <p:cNvSpPr/>
            <p:nvPr/>
          </p:nvSpPr>
          <p:spPr>
            <a:xfrm>
              <a:off x="4341658" y="2018480"/>
              <a:ext cx="74641" cy="43968"/>
            </a:xfrm>
            <a:custGeom>
              <a:avLst/>
              <a:gdLst>
                <a:gd name="connsiteX0" fmla="*/ 0 w 32598"/>
                <a:gd name="connsiteY0" fmla="*/ 19202 h 19202"/>
                <a:gd name="connsiteX1" fmla="*/ 32598 w 32598"/>
                <a:gd name="connsiteY1" fmla="*/ 0 h 19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2598" h="19202">
                  <a:moveTo>
                    <a:pt x="0" y="19202"/>
                  </a:moveTo>
                  <a:lnTo>
                    <a:pt x="32598" y="0"/>
                  </a:lnTo>
                </a:path>
              </a:pathLst>
            </a:custGeom>
            <a:ln w="1905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27097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Display" panose="020F0603020204020204" pitchFamily="34" charset="0"/>
                <a:ea typeface="+mn-ea"/>
                <a:cs typeface="Arial"/>
                <a:sym typeface="Arial"/>
              </a:endParaRPr>
            </a:p>
          </p:txBody>
        </p:sp>
        <p:sp>
          <p:nvSpPr>
            <p:cNvPr id="42" name="Freeform: Shape 36">
              <a:extLst>
                <a:ext uri="{FF2B5EF4-FFF2-40B4-BE49-F238E27FC236}">
                  <a16:creationId xmlns:a16="http://schemas.microsoft.com/office/drawing/2014/main" id="{E3A9441C-9237-4787-2ED7-CDE2552366A9}"/>
                </a:ext>
              </a:extLst>
            </p:cNvPr>
            <p:cNvSpPr/>
            <p:nvPr/>
          </p:nvSpPr>
          <p:spPr>
            <a:xfrm>
              <a:off x="4419178" y="2135781"/>
              <a:ext cx="77467" cy="51661"/>
            </a:xfrm>
            <a:custGeom>
              <a:avLst/>
              <a:gdLst>
                <a:gd name="connsiteX0" fmla="*/ 0 w 33832"/>
                <a:gd name="connsiteY0" fmla="*/ 22563 h 22562"/>
                <a:gd name="connsiteX1" fmla="*/ 33833 w 33832"/>
                <a:gd name="connsiteY1" fmla="*/ 0 h 22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832" h="22562">
                  <a:moveTo>
                    <a:pt x="0" y="22563"/>
                  </a:moveTo>
                  <a:lnTo>
                    <a:pt x="33833" y="0"/>
                  </a:lnTo>
                </a:path>
              </a:pathLst>
            </a:custGeom>
            <a:ln w="1905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27097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Display" panose="020F0603020204020204" pitchFamily="34" charset="0"/>
                <a:ea typeface="+mn-ea"/>
                <a:cs typeface="Arial"/>
                <a:sym typeface="Arial"/>
              </a:endParaRPr>
            </a:p>
          </p:txBody>
        </p:sp>
        <p:sp>
          <p:nvSpPr>
            <p:cNvPr id="43" name="Freeform: Shape 37">
              <a:extLst>
                <a:ext uri="{FF2B5EF4-FFF2-40B4-BE49-F238E27FC236}">
                  <a16:creationId xmlns:a16="http://schemas.microsoft.com/office/drawing/2014/main" id="{654448CE-71B4-C8DB-3635-244EC4A06DAF}"/>
                </a:ext>
              </a:extLst>
            </p:cNvPr>
            <p:cNvSpPr/>
            <p:nvPr/>
          </p:nvSpPr>
          <p:spPr>
            <a:xfrm>
              <a:off x="4490000" y="2282291"/>
              <a:ext cx="74641" cy="43915"/>
            </a:xfrm>
            <a:custGeom>
              <a:avLst/>
              <a:gdLst>
                <a:gd name="connsiteX0" fmla="*/ 0 w 32598"/>
                <a:gd name="connsiteY0" fmla="*/ 19180 h 19179"/>
                <a:gd name="connsiteX1" fmla="*/ 32598 w 32598"/>
                <a:gd name="connsiteY1" fmla="*/ 0 h 19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2598" h="19179">
                  <a:moveTo>
                    <a:pt x="0" y="19180"/>
                  </a:moveTo>
                  <a:lnTo>
                    <a:pt x="32598" y="0"/>
                  </a:lnTo>
                </a:path>
              </a:pathLst>
            </a:custGeom>
            <a:ln w="1905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27097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Display" panose="020F0603020204020204" pitchFamily="34" charset="0"/>
                <a:ea typeface="+mn-ea"/>
                <a:cs typeface="Arial"/>
                <a:sym typeface="Arial"/>
              </a:endParaRPr>
            </a:p>
          </p:txBody>
        </p:sp>
        <p:sp>
          <p:nvSpPr>
            <p:cNvPr id="44" name="Freeform: Shape 38">
              <a:extLst>
                <a:ext uri="{FF2B5EF4-FFF2-40B4-BE49-F238E27FC236}">
                  <a16:creationId xmlns:a16="http://schemas.microsoft.com/office/drawing/2014/main" id="{74C4BD18-19EB-E360-F568-7F016957F456}"/>
                </a:ext>
              </a:extLst>
            </p:cNvPr>
            <p:cNvSpPr/>
            <p:nvPr/>
          </p:nvSpPr>
          <p:spPr>
            <a:xfrm>
              <a:off x="4483771" y="2135781"/>
              <a:ext cx="167916" cy="90397"/>
            </a:xfrm>
            <a:custGeom>
              <a:avLst/>
              <a:gdLst>
                <a:gd name="connsiteX0" fmla="*/ 0 w 73334"/>
                <a:gd name="connsiteY0" fmla="*/ 39479 h 39479"/>
                <a:gd name="connsiteX1" fmla="*/ 73335 w 73334"/>
                <a:gd name="connsiteY1" fmla="*/ 0 h 39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3334" h="39479">
                  <a:moveTo>
                    <a:pt x="0" y="39479"/>
                  </a:moveTo>
                  <a:lnTo>
                    <a:pt x="73335" y="0"/>
                  </a:lnTo>
                </a:path>
              </a:pathLst>
            </a:custGeom>
            <a:ln w="1905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27097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Display" panose="020F0603020204020204" pitchFamily="34" charset="0"/>
                <a:ea typeface="+mn-ea"/>
                <a:cs typeface="Arial"/>
                <a:sym typeface="Arial"/>
              </a:endParaRPr>
            </a:p>
          </p:txBody>
        </p:sp>
        <p:sp>
          <p:nvSpPr>
            <p:cNvPr id="45" name="Freeform: Shape 39">
              <a:extLst>
                <a:ext uri="{FF2B5EF4-FFF2-40B4-BE49-F238E27FC236}">
                  <a16:creationId xmlns:a16="http://schemas.microsoft.com/office/drawing/2014/main" id="{4548DD99-2523-31D1-AB28-BE5104086D1B}"/>
                </a:ext>
              </a:extLst>
            </p:cNvPr>
            <p:cNvSpPr/>
            <p:nvPr/>
          </p:nvSpPr>
          <p:spPr>
            <a:xfrm>
              <a:off x="4419178" y="2058262"/>
              <a:ext cx="77467" cy="51661"/>
            </a:xfrm>
            <a:custGeom>
              <a:avLst/>
              <a:gdLst>
                <a:gd name="connsiteX0" fmla="*/ 0 w 33832"/>
                <a:gd name="connsiteY0" fmla="*/ 22563 h 22562"/>
                <a:gd name="connsiteX1" fmla="*/ 33833 w 33832"/>
                <a:gd name="connsiteY1" fmla="*/ 0 h 22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832" h="22562">
                  <a:moveTo>
                    <a:pt x="0" y="22563"/>
                  </a:moveTo>
                  <a:lnTo>
                    <a:pt x="33833" y="0"/>
                  </a:lnTo>
                </a:path>
              </a:pathLst>
            </a:custGeom>
            <a:ln w="1905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27097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Display" panose="020F0603020204020204" pitchFamily="34" charset="0"/>
                <a:ea typeface="+mn-ea"/>
                <a:cs typeface="Arial"/>
                <a:sym typeface="Arial"/>
              </a:endParaRPr>
            </a:p>
          </p:txBody>
        </p:sp>
        <p:sp>
          <p:nvSpPr>
            <p:cNvPr id="46" name="Freeform: Shape 40">
              <a:extLst>
                <a:ext uri="{FF2B5EF4-FFF2-40B4-BE49-F238E27FC236}">
                  <a16:creationId xmlns:a16="http://schemas.microsoft.com/office/drawing/2014/main" id="{C88307E2-9610-F912-2E7A-337CB8CAF8B5}"/>
                </a:ext>
              </a:extLst>
            </p:cNvPr>
            <p:cNvSpPr/>
            <p:nvPr/>
          </p:nvSpPr>
          <p:spPr>
            <a:xfrm>
              <a:off x="4341658" y="1748230"/>
              <a:ext cx="310029" cy="620061"/>
            </a:xfrm>
            <a:custGeom>
              <a:avLst/>
              <a:gdLst>
                <a:gd name="connsiteX0" fmla="*/ 135400 w 135399"/>
                <a:gd name="connsiteY0" fmla="*/ 22563 h 270799"/>
                <a:gd name="connsiteX1" fmla="*/ 101544 w 135399"/>
                <a:gd name="connsiteY1" fmla="*/ 0 h 270799"/>
                <a:gd name="connsiteX2" fmla="*/ 33856 w 135399"/>
                <a:gd name="connsiteY2" fmla="*/ 39479 h 270799"/>
                <a:gd name="connsiteX3" fmla="*/ 33856 w 135399"/>
                <a:gd name="connsiteY3" fmla="*/ 84331 h 270799"/>
                <a:gd name="connsiteX4" fmla="*/ 0 w 135399"/>
                <a:gd name="connsiteY4" fmla="*/ 101544 h 270799"/>
                <a:gd name="connsiteX5" fmla="*/ 0 w 135399"/>
                <a:gd name="connsiteY5" fmla="*/ 136863 h 270799"/>
                <a:gd name="connsiteX6" fmla="*/ 0 w 135399"/>
                <a:gd name="connsiteY6" fmla="*/ 169255 h 270799"/>
                <a:gd name="connsiteX7" fmla="*/ 33856 w 135399"/>
                <a:gd name="connsiteY7" fmla="*/ 191818 h 270799"/>
                <a:gd name="connsiteX8" fmla="*/ 33856 w 135399"/>
                <a:gd name="connsiteY8" fmla="*/ 231320 h 270799"/>
                <a:gd name="connsiteX9" fmla="*/ 101544 w 135399"/>
                <a:gd name="connsiteY9" fmla="*/ 270800 h 270799"/>
                <a:gd name="connsiteX10" fmla="*/ 135400 w 135399"/>
                <a:gd name="connsiteY10" fmla="*/ 252672 h 270799"/>
                <a:gd name="connsiteX11" fmla="*/ 135400 w 135399"/>
                <a:gd name="connsiteY11" fmla="*/ 135400 h 270799"/>
                <a:gd name="connsiteX12" fmla="*/ 101544 w 135399"/>
                <a:gd name="connsiteY12" fmla="*/ 118483 h 270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5399" h="270799">
                  <a:moveTo>
                    <a:pt x="135400" y="22563"/>
                  </a:moveTo>
                  <a:lnTo>
                    <a:pt x="101544" y="0"/>
                  </a:lnTo>
                  <a:lnTo>
                    <a:pt x="33856" y="39479"/>
                  </a:lnTo>
                  <a:lnTo>
                    <a:pt x="33856" y="84331"/>
                  </a:lnTo>
                  <a:lnTo>
                    <a:pt x="0" y="101544"/>
                  </a:lnTo>
                  <a:lnTo>
                    <a:pt x="0" y="136863"/>
                  </a:lnTo>
                  <a:lnTo>
                    <a:pt x="0" y="169255"/>
                  </a:lnTo>
                  <a:lnTo>
                    <a:pt x="33856" y="191818"/>
                  </a:lnTo>
                  <a:lnTo>
                    <a:pt x="33856" y="231320"/>
                  </a:lnTo>
                  <a:lnTo>
                    <a:pt x="101544" y="270800"/>
                  </a:lnTo>
                  <a:lnTo>
                    <a:pt x="135400" y="252672"/>
                  </a:lnTo>
                  <a:lnTo>
                    <a:pt x="135400" y="135400"/>
                  </a:lnTo>
                  <a:lnTo>
                    <a:pt x="101544" y="118483"/>
                  </a:lnTo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27097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Display" panose="020F0603020204020204" pitchFamily="34" charset="0"/>
                <a:ea typeface="+mn-ea"/>
                <a:cs typeface="Arial"/>
                <a:sym typeface="Arial"/>
              </a:endParaRPr>
            </a:p>
          </p:txBody>
        </p:sp>
        <p:sp>
          <p:nvSpPr>
            <p:cNvPr id="47" name="Freeform: Shape 41">
              <a:extLst>
                <a:ext uri="{FF2B5EF4-FFF2-40B4-BE49-F238E27FC236}">
                  <a16:creationId xmlns:a16="http://schemas.microsoft.com/office/drawing/2014/main" id="{0CBB3260-DFA2-AE3A-E5B7-333360600524}"/>
                </a:ext>
              </a:extLst>
            </p:cNvPr>
            <p:cNvSpPr/>
            <p:nvPr/>
          </p:nvSpPr>
          <p:spPr>
            <a:xfrm>
              <a:off x="4496647" y="2058262"/>
              <a:ext cx="77519" cy="116255"/>
            </a:xfrm>
            <a:custGeom>
              <a:avLst/>
              <a:gdLst>
                <a:gd name="connsiteX0" fmla="*/ 33856 w 33855"/>
                <a:gd name="connsiteY0" fmla="*/ 50772 h 50772"/>
                <a:gd name="connsiteX1" fmla="*/ 33856 w 33855"/>
                <a:gd name="connsiteY1" fmla="*/ 22563 h 50772"/>
                <a:gd name="connsiteX2" fmla="*/ 0 w 33855"/>
                <a:gd name="connsiteY2" fmla="*/ 0 h 50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855" h="50772">
                  <a:moveTo>
                    <a:pt x="33856" y="50772"/>
                  </a:moveTo>
                  <a:lnTo>
                    <a:pt x="33856" y="22563"/>
                  </a:lnTo>
                  <a:lnTo>
                    <a:pt x="0" y="0"/>
                  </a:lnTo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27097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Display" panose="020F0603020204020204" pitchFamily="34" charset="0"/>
                <a:ea typeface="+mn-ea"/>
                <a:cs typeface="Arial"/>
                <a:sym typeface="Arial"/>
              </a:endParaRPr>
            </a:p>
          </p:txBody>
        </p:sp>
        <p:sp>
          <p:nvSpPr>
            <p:cNvPr id="48" name="Freeform: Shape 42">
              <a:extLst>
                <a:ext uri="{FF2B5EF4-FFF2-40B4-BE49-F238E27FC236}">
                  <a16:creationId xmlns:a16="http://schemas.microsoft.com/office/drawing/2014/main" id="{989C9BFB-6804-F1CD-6204-49BE52EEE4E1}"/>
                </a:ext>
              </a:extLst>
            </p:cNvPr>
            <p:cNvSpPr/>
            <p:nvPr/>
          </p:nvSpPr>
          <p:spPr>
            <a:xfrm>
              <a:off x="4961719" y="1992936"/>
              <a:ext cx="5234" cy="137453"/>
            </a:xfrm>
            <a:custGeom>
              <a:avLst/>
              <a:gdLst>
                <a:gd name="connsiteX0" fmla="*/ 0 w 2286"/>
                <a:gd name="connsiteY0" fmla="*/ 0 h 60030"/>
                <a:gd name="connsiteX1" fmla="*/ 0 w 2286"/>
                <a:gd name="connsiteY1" fmla="*/ 30015 h 60030"/>
                <a:gd name="connsiteX2" fmla="*/ 0 w 2286"/>
                <a:gd name="connsiteY2" fmla="*/ 60030 h 60030"/>
                <a:gd name="connsiteX3" fmla="*/ 0 w 2286"/>
                <a:gd name="connsiteY3" fmla="*/ 0 h 60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" h="60030">
                  <a:moveTo>
                    <a:pt x="0" y="0"/>
                  </a:moveTo>
                  <a:lnTo>
                    <a:pt x="0" y="30015"/>
                  </a:lnTo>
                  <a:lnTo>
                    <a:pt x="0" y="6003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27097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Display" panose="020F0603020204020204" pitchFamily="34" charset="0"/>
                <a:ea typeface="+mn-ea"/>
                <a:cs typeface="Arial"/>
                <a:sym typeface="Arial"/>
              </a:endParaRPr>
            </a:p>
          </p:txBody>
        </p:sp>
        <p:sp>
          <p:nvSpPr>
            <p:cNvPr id="49" name="Freeform: Shape 43">
              <a:extLst>
                <a:ext uri="{FF2B5EF4-FFF2-40B4-BE49-F238E27FC236}">
                  <a16:creationId xmlns:a16="http://schemas.microsoft.com/office/drawing/2014/main" id="{E77004C6-6EF1-3882-4E08-1B248D609384}"/>
                </a:ext>
              </a:extLst>
            </p:cNvPr>
            <p:cNvSpPr/>
            <p:nvPr/>
          </p:nvSpPr>
          <p:spPr>
            <a:xfrm>
              <a:off x="4884200" y="2096995"/>
              <a:ext cx="77519" cy="38786"/>
            </a:xfrm>
            <a:custGeom>
              <a:avLst/>
              <a:gdLst>
                <a:gd name="connsiteX0" fmla="*/ 0 w 33855"/>
                <a:gd name="connsiteY0" fmla="*/ 0 h 16939"/>
                <a:gd name="connsiteX1" fmla="*/ 33856 w 33855"/>
                <a:gd name="connsiteY1" fmla="*/ 16939 h 16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855" h="16939">
                  <a:moveTo>
                    <a:pt x="0" y="0"/>
                  </a:moveTo>
                  <a:lnTo>
                    <a:pt x="33856" y="16939"/>
                  </a:lnTo>
                </a:path>
              </a:pathLst>
            </a:custGeom>
            <a:ln w="1905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27097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Display" panose="020F0603020204020204" pitchFamily="34" charset="0"/>
                <a:ea typeface="+mn-ea"/>
                <a:cs typeface="Arial"/>
                <a:sym typeface="Arial"/>
              </a:endParaRPr>
            </a:p>
          </p:txBody>
        </p:sp>
        <p:sp>
          <p:nvSpPr>
            <p:cNvPr id="50" name="Freeform: Shape 44">
              <a:extLst>
                <a:ext uri="{FF2B5EF4-FFF2-40B4-BE49-F238E27FC236}">
                  <a16:creationId xmlns:a16="http://schemas.microsoft.com/office/drawing/2014/main" id="{4FB595CA-18E2-C0ED-9E87-E9212CC66DFD}"/>
                </a:ext>
              </a:extLst>
            </p:cNvPr>
            <p:cNvSpPr/>
            <p:nvPr/>
          </p:nvSpPr>
          <p:spPr>
            <a:xfrm>
              <a:off x="4832536" y="1890343"/>
              <a:ext cx="51661" cy="5234"/>
            </a:xfrm>
            <a:custGeom>
              <a:avLst/>
              <a:gdLst>
                <a:gd name="connsiteX0" fmla="*/ 22563 w 22562"/>
                <a:gd name="connsiteY0" fmla="*/ 0 h 2286"/>
                <a:gd name="connsiteX1" fmla="*/ 0 w 22562"/>
                <a:gd name="connsiteY1" fmla="*/ 0 h 2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562" h="2286">
                  <a:moveTo>
                    <a:pt x="22563" y="0"/>
                  </a:moveTo>
                  <a:lnTo>
                    <a:pt x="0" y="0"/>
                  </a:lnTo>
                </a:path>
              </a:pathLst>
            </a:custGeom>
            <a:ln w="1905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27097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Display" panose="020F0603020204020204" pitchFamily="34" charset="0"/>
                <a:ea typeface="+mn-ea"/>
                <a:cs typeface="Arial"/>
                <a:sym typeface="Arial"/>
              </a:endParaRPr>
            </a:p>
          </p:txBody>
        </p:sp>
        <p:sp>
          <p:nvSpPr>
            <p:cNvPr id="51" name="Freeform: Shape 45">
              <a:extLst>
                <a:ext uri="{FF2B5EF4-FFF2-40B4-BE49-F238E27FC236}">
                  <a16:creationId xmlns:a16="http://schemas.microsoft.com/office/drawing/2014/main" id="{5994913A-5E3B-E81F-C48C-FFEDD674E130}"/>
                </a:ext>
              </a:extLst>
            </p:cNvPr>
            <p:cNvSpPr/>
            <p:nvPr/>
          </p:nvSpPr>
          <p:spPr>
            <a:xfrm>
              <a:off x="4651690" y="2239108"/>
              <a:ext cx="77519" cy="5234"/>
            </a:xfrm>
            <a:custGeom>
              <a:avLst/>
              <a:gdLst>
                <a:gd name="connsiteX0" fmla="*/ 0 w 33855"/>
                <a:gd name="connsiteY0" fmla="*/ 0 h 2286"/>
                <a:gd name="connsiteX1" fmla="*/ 33856 w 33855"/>
                <a:gd name="connsiteY1" fmla="*/ 0 h 2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855" h="2286">
                  <a:moveTo>
                    <a:pt x="0" y="0"/>
                  </a:moveTo>
                  <a:lnTo>
                    <a:pt x="33856" y="0"/>
                  </a:lnTo>
                </a:path>
              </a:pathLst>
            </a:custGeom>
            <a:ln w="1905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27097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Display" panose="020F0603020204020204" pitchFamily="34" charset="0"/>
                <a:ea typeface="+mn-ea"/>
                <a:cs typeface="Arial"/>
                <a:sym typeface="Arial"/>
              </a:endParaRPr>
            </a:p>
          </p:txBody>
        </p:sp>
        <p:sp>
          <p:nvSpPr>
            <p:cNvPr id="52" name="Freeform: Shape 46">
              <a:extLst>
                <a:ext uri="{FF2B5EF4-FFF2-40B4-BE49-F238E27FC236}">
                  <a16:creationId xmlns:a16="http://schemas.microsoft.com/office/drawing/2014/main" id="{EEDDE226-9902-D041-12D6-632527C9E1C1}"/>
                </a:ext>
              </a:extLst>
            </p:cNvPr>
            <p:cNvSpPr/>
            <p:nvPr/>
          </p:nvSpPr>
          <p:spPr>
            <a:xfrm>
              <a:off x="4780873" y="1864485"/>
              <a:ext cx="51714" cy="51714"/>
            </a:xfrm>
            <a:custGeom>
              <a:avLst/>
              <a:gdLst>
                <a:gd name="connsiteX0" fmla="*/ 22586 w 22585"/>
                <a:gd name="connsiteY0" fmla="*/ 11293 h 22585"/>
                <a:gd name="connsiteX1" fmla="*/ 11293 w 22585"/>
                <a:gd name="connsiteY1" fmla="*/ 22586 h 22585"/>
                <a:gd name="connsiteX2" fmla="*/ 0 w 22585"/>
                <a:gd name="connsiteY2" fmla="*/ 11293 h 22585"/>
                <a:gd name="connsiteX3" fmla="*/ 11293 w 22585"/>
                <a:gd name="connsiteY3" fmla="*/ 0 h 22585"/>
                <a:gd name="connsiteX4" fmla="*/ 22586 w 22585"/>
                <a:gd name="connsiteY4" fmla="*/ 11293 h 22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585" h="22585">
                  <a:moveTo>
                    <a:pt x="22586" y="11293"/>
                  </a:moveTo>
                  <a:cubicBezTo>
                    <a:pt x="22586" y="17530"/>
                    <a:pt x="17530" y="22586"/>
                    <a:pt x="11293" y="22586"/>
                  </a:cubicBezTo>
                  <a:cubicBezTo>
                    <a:pt x="5056" y="22586"/>
                    <a:pt x="0" y="17530"/>
                    <a:pt x="0" y="11293"/>
                  </a:cubicBezTo>
                  <a:cubicBezTo>
                    <a:pt x="0" y="5056"/>
                    <a:pt x="5056" y="0"/>
                    <a:pt x="11293" y="0"/>
                  </a:cubicBezTo>
                  <a:cubicBezTo>
                    <a:pt x="17530" y="0"/>
                    <a:pt x="22586" y="5056"/>
                    <a:pt x="22586" y="11293"/>
                  </a:cubicBezTo>
                  <a:close/>
                </a:path>
              </a:pathLst>
            </a:custGeom>
            <a:noFill/>
            <a:ln w="19050" cap="flat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27097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Display" panose="020F0603020204020204" pitchFamily="34" charset="0"/>
                <a:ea typeface="+mn-ea"/>
                <a:cs typeface="Arial"/>
                <a:sym typeface="Arial"/>
              </a:endParaRPr>
            </a:p>
          </p:txBody>
        </p:sp>
        <p:sp>
          <p:nvSpPr>
            <p:cNvPr id="53" name="Freeform: Shape 47">
              <a:extLst>
                <a:ext uri="{FF2B5EF4-FFF2-40B4-BE49-F238E27FC236}">
                  <a16:creationId xmlns:a16="http://schemas.microsoft.com/office/drawing/2014/main" id="{A3602EDE-E6CE-6BF9-F8C5-AAF08E63F40E}"/>
                </a:ext>
              </a:extLst>
            </p:cNvPr>
            <p:cNvSpPr/>
            <p:nvPr/>
          </p:nvSpPr>
          <p:spPr>
            <a:xfrm>
              <a:off x="4729157" y="2213250"/>
              <a:ext cx="51714" cy="51714"/>
            </a:xfrm>
            <a:custGeom>
              <a:avLst/>
              <a:gdLst>
                <a:gd name="connsiteX0" fmla="*/ 22586 w 22585"/>
                <a:gd name="connsiteY0" fmla="*/ 11293 h 22585"/>
                <a:gd name="connsiteX1" fmla="*/ 11293 w 22585"/>
                <a:gd name="connsiteY1" fmla="*/ 22586 h 22585"/>
                <a:gd name="connsiteX2" fmla="*/ 0 w 22585"/>
                <a:gd name="connsiteY2" fmla="*/ 11293 h 22585"/>
                <a:gd name="connsiteX3" fmla="*/ 11293 w 22585"/>
                <a:gd name="connsiteY3" fmla="*/ 0 h 22585"/>
                <a:gd name="connsiteX4" fmla="*/ 22586 w 22585"/>
                <a:gd name="connsiteY4" fmla="*/ 11293 h 22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585" h="22585">
                  <a:moveTo>
                    <a:pt x="22586" y="11293"/>
                  </a:moveTo>
                  <a:cubicBezTo>
                    <a:pt x="22586" y="17530"/>
                    <a:pt x="17530" y="22586"/>
                    <a:pt x="11293" y="22586"/>
                  </a:cubicBezTo>
                  <a:cubicBezTo>
                    <a:pt x="5056" y="22586"/>
                    <a:pt x="0" y="17530"/>
                    <a:pt x="0" y="11293"/>
                  </a:cubicBezTo>
                  <a:cubicBezTo>
                    <a:pt x="0" y="5056"/>
                    <a:pt x="5056" y="0"/>
                    <a:pt x="11293" y="0"/>
                  </a:cubicBezTo>
                  <a:cubicBezTo>
                    <a:pt x="17530" y="0"/>
                    <a:pt x="22586" y="5056"/>
                    <a:pt x="22586" y="11293"/>
                  </a:cubicBezTo>
                  <a:close/>
                </a:path>
              </a:pathLst>
            </a:custGeom>
            <a:noFill/>
            <a:ln w="19050" cap="flat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27097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Display" panose="020F0603020204020204" pitchFamily="34" charset="0"/>
                <a:ea typeface="+mn-ea"/>
                <a:cs typeface="Arial"/>
                <a:sym typeface="Arial"/>
              </a:endParaRPr>
            </a:p>
          </p:txBody>
        </p:sp>
        <p:sp>
          <p:nvSpPr>
            <p:cNvPr id="54" name="Freeform: Shape 48">
              <a:extLst>
                <a:ext uri="{FF2B5EF4-FFF2-40B4-BE49-F238E27FC236}">
                  <a16:creationId xmlns:a16="http://schemas.microsoft.com/office/drawing/2014/main" id="{87796558-0163-7825-D950-D5744875D23A}"/>
                </a:ext>
              </a:extLst>
            </p:cNvPr>
            <p:cNvSpPr/>
            <p:nvPr/>
          </p:nvSpPr>
          <p:spPr>
            <a:xfrm>
              <a:off x="4651690" y="1748230"/>
              <a:ext cx="310029" cy="620061"/>
            </a:xfrm>
            <a:custGeom>
              <a:avLst/>
              <a:gdLst>
                <a:gd name="connsiteX0" fmla="*/ 33856 w 135399"/>
                <a:gd name="connsiteY0" fmla="*/ 112837 h 270799"/>
                <a:gd name="connsiteX1" fmla="*/ 0 w 135399"/>
                <a:gd name="connsiteY1" fmla="*/ 90274 h 270799"/>
                <a:gd name="connsiteX2" fmla="*/ 0 w 135399"/>
                <a:gd name="connsiteY2" fmla="*/ 22563 h 270799"/>
                <a:gd name="connsiteX3" fmla="*/ 33856 w 135399"/>
                <a:gd name="connsiteY3" fmla="*/ 0 h 270799"/>
                <a:gd name="connsiteX4" fmla="*/ 101544 w 135399"/>
                <a:gd name="connsiteY4" fmla="*/ 40462 h 270799"/>
                <a:gd name="connsiteX5" fmla="*/ 101567 w 135399"/>
                <a:gd name="connsiteY5" fmla="*/ 84353 h 270799"/>
                <a:gd name="connsiteX6" fmla="*/ 135400 w 135399"/>
                <a:gd name="connsiteY6" fmla="*/ 103556 h 270799"/>
                <a:gd name="connsiteX7" fmla="*/ 135400 w 135399"/>
                <a:gd name="connsiteY7" fmla="*/ 136886 h 270799"/>
                <a:gd name="connsiteX8" fmla="*/ 135400 w 135399"/>
                <a:gd name="connsiteY8" fmla="*/ 169255 h 270799"/>
                <a:gd name="connsiteX9" fmla="*/ 101544 w 135399"/>
                <a:gd name="connsiteY9" fmla="*/ 191818 h 270799"/>
                <a:gd name="connsiteX10" fmla="*/ 101544 w 135399"/>
                <a:gd name="connsiteY10" fmla="*/ 231320 h 270799"/>
                <a:gd name="connsiteX11" fmla="*/ 33856 w 135399"/>
                <a:gd name="connsiteY11" fmla="*/ 270800 h 270799"/>
                <a:gd name="connsiteX12" fmla="*/ 0 w 135399"/>
                <a:gd name="connsiteY12" fmla="*/ 253883 h 270799"/>
                <a:gd name="connsiteX13" fmla="*/ 0 w 135399"/>
                <a:gd name="connsiteY13" fmla="*/ 137206 h 270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5399" h="270799">
                  <a:moveTo>
                    <a:pt x="33856" y="112837"/>
                  </a:moveTo>
                  <a:lnTo>
                    <a:pt x="0" y="90274"/>
                  </a:lnTo>
                  <a:lnTo>
                    <a:pt x="0" y="22563"/>
                  </a:lnTo>
                  <a:lnTo>
                    <a:pt x="33856" y="0"/>
                  </a:lnTo>
                  <a:lnTo>
                    <a:pt x="101544" y="40462"/>
                  </a:lnTo>
                  <a:lnTo>
                    <a:pt x="101567" y="84353"/>
                  </a:lnTo>
                  <a:lnTo>
                    <a:pt x="135400" y="103556"/>
                  </a:lnTo>
                  <a:lnTo>
                    <a:pt x="135400" y="136886"/>
                  </a:lnTo>
                  <a:lnTo>
                    <a:pt x="135400" y="169255"/>
                  </a:lnTo>
                  <a:lnTo>
                    <a:pt x="101544" y="191818"/>
                  </a:lnTo>
                  <a:lnTo>
                    <a:pt x="101544" y="231320"/>
                  </a:lnTo>
                  <a:lnTo>
                    <a:pt x="33856" y="270800"/>
                  </a:lnTo>
                  <a:lnTo>
                    <a:pt x="0" y="253883"/>
                  </a:lnTo>
                  <a:lnTo>
                    <a:pt x="0" y="137206"/>
                  </a:lnTo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27097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Display" panose="020F0603020204020204" pitchFamily="34" charset="0"/>
                <a:ea typeface="+mn-ea"/>
                <a:cs typeface="Arial"/>
                <a:sym typeface="Arial"/>
              </a:endParaRPr>
            </a:p>
          </p:txBody>
        </p:sp>
        <p:sp>
          <p:nvSpPr>
            <p:cNvPr id="55" name="Freeform: Shape 49">
              <a:extLst>
                <a:ext uri="{FF2B5EF4-FFF2-40B4-BE49-F238E27FC236}">
                  <a16:creationId xmlns:a16="http://schemas.microsoft.com/office/drawing/2014/main" id="{A068BDD2-300E-62F7-B2C0-2CA06C4179CE}"/>
                </a:ext>
              </a:extLst>
            </p:cNvPr>
            <p:cNvSpPr/>
            <p:nvPr/>
          </p:nvSpPr>
          <p:spPr>
            <a:xfrm>
              <a:off x="4832536" y="2058262"/>
              <a:ext cx="51714" cy="51714"/>
            </a:xfrm>
            <a:custGeom>
              <a:avLst/>
              <a:gdLst>
                <a:gd name="connsiteX0" fmla="*/ 22586 w 22585"/>
                <a:gd name="connsiteY0" fmla="*/ 11293 h 22585"/>
                <a:gd name="connsiteX1" fmla="*/ 11293 w 22585"/>
                <a:gd name="connsiteY1" fmla="*/ 22586 h 22585"/>
                <a:gd name="connsiteX2" fmla="*/ 0 w 22585"/>
                <a:gd name="connsiteY2" fmla="*/ 11293 h 22585"/>
                <a:gd name="connsiteX3" fmla="*/ 11293 w 22585"/>
                <a:gd name="connsiteY3" fmla="*/ 0 h 22585"/>
                <a:gd name="connsiteX4" fmla="*/ 22586 w 22585"/>
                <a:gd name="connsiteY4" fmla="*/ 11293 h 22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585" h="22585">
                  <a:moveTo>
                    <a:pt x="22586" y="11293"/>
                  </a:moveTo>
                  <a:cubicBezTo>
                    <a:pt x="22586" y="17530"/>
                    <a:pt x="17530" y="22586"/>
                    <a:pt x="11293" y="22586"/>
                  </a:cubicBezTo>
                  <a:cubicBezTo>
                    <a:pt x="5056" y="22586"/>
                    <a:pt x="0" y="17530"/>
                    <a:pt x="0" y="11293"/>
                  </a:cubicBezTo>
                  <a:cubicBezTo>
                    <a:pt x="0" y="5056"/>
                    <a:pt x="5056" y="0"/>
                    <a:pt x="11293" y="0"/>
                  </a:cubicBezTo>
                  <a:cubicBezTo>
                    <a:pt x="17530" y="0"/>
                    <a:pt x="22586" y="5056"/>
                    <a:pt x="22586" y="11293"/>
                  </a:cubicBezTo>
                  <a:close/>
                </a:path>
              </a:pathLst>
            </a:custGeom>
            <a:noFill/>
            <a:ln w="19050" cap="flat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27097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Display" panose="020F0603020204020204" pitchFamily="34" charset="0"/>
                <a:ea typeface="+mn-ea"/>
                <a:cs typeface="Arial"/>
                <a:sym typeface="Arial"/>
              </a:endParaRPr>
            </a:p>
          </p:txBody>
        </p:sp>
        <p:sp>
          <p:nvSpPr>
            <p:cNvPr id="56" name="Freeform: Shape 50">
              <a:extLst>
                <a:ext uri="{FF2B5EF4-FFF2-40B4-BE49-F238E27FC236}">
                  <a16:creationId xmlns:a16="http://schemas.microsoft.com/office/drawing/2014/main" id="{F8D3F1E3-8DD8-E6CA-7469-A7A637DD0584}"/>
                </a:ext>
              </a:extLst>
            </p:cNvPr>
            <p:cNvSpPr/>
            <p:nvPr/>
          </p:nvSpPr>
          <p:spPr>
            <a:xfrm>
              <a:off x="4729157" y="1993668"/>
              <a:ext cx="51714" cy="51714"/>
            </a:xfrm>
            <a:custGeom>
              <a:avLst/>
              <a:gdLst>
                <a:gd name="connsiteX0" fmla="*/ 22586 w 22585"/>
                <a:gd name="connsiteY0" fmla="*/ 11293 h 22585"/>
                <a:gd name="connsiteX1" fmla="*/ 11293 w 22585"/>
                <a:gd name="connsiteY1" fmla="*/ 22586 h 22585"/>
                <a:gd name="connsiteX2" fmla="*/ 0 w 22585"/>
                <a:gd name="connsiteY2" fmla="*/ 11293 h 22585"/>
                <a:gd name="connsiteX3" fmla="*/ 11293 w 22585"/>
                <a:gd name="connsiteY3" fmla="*/ 0 h 22585"/>
                <a:gd name="connsiteX4" fmla="*/ 22586 w 22585"/>
                <a:gd name="connsiteY4" fmla="*/ 11293 h 22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585" h="22585">
                  <a:moveTo>
                    <a:pt x="22586" y="11293"/>
                  </a:moveTo>
                  <a:cubicBezTo>
                    <a:pt x="22586" y="17530"/>
                    <a:pt x="17530" y="22586"/>
                    <a:pt x="11293" y="22586"/>
                  </a:cubicBezTo>
                  <a:cubicBezTo>
                    <a:pt x="5056" y="22586"/>
                    <a:pt x="0" y="17530"/>
                    <a:pt x="0" y="11293"/>
                  </a:cubicBezTo>
                  <a:cubicBezTo>
                    <a:pt x="0" y="5056"/>
                    <a:pt x="5056" y="0"/>
                    <a:pt x="11293" y="0"/>
                  </a:cubicBezTo>
                  <a:cubicBezTo>
                    <a:pt x="17530" y="0"/>
                    <a:pt x="22586" y="5056"/>
                    <a:pt x="22586" y="11293"/>
                  </a:cubicBezTo>
                  <a:close/>
                </a:path>
              </a:pathLst>
            </a:custGeom>
            <a:noFill/>
            <a:ln w="19050" cap="flat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27097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Display" panose="020F0603020204020204" pitchFamily="34" charset="0"/>
                <a:ea typeface="+mn-ea"/>
                <a:cs typeface="Arial"/>
                <a:sym typeface="Arial"/>
              </a:endParaRPr>
            </a:p>
          </p:txBody>
        </p:sp>
      </p:grpSp>
      <p:grpSp>
        <p:nvGrpSpPr>
          <p:cNvPr id="320" name="Graphic 208">
            <a:extLst>
              <a:ext uri="{FF2B5EF4-FFF2-40B4-BE49-F238E27FC236}">
                <a16:creationId xmlns:a16="http://schemas.microsoft.com/office/drawing/2014/main" id="{78B1DD8A-B679-E862-D767-F6469E7BC6F0}"/>
              </a:ext>
            </a:extLst>
          </p:cNvPr>
          <p:cNvGrpSpPr>
            <a:grpSpLocks noChangeAspect="1"/>
          </p:cNvGrpSpPr>
          <p:nvPr/>
        </p:nvGrpSpPr>
        <p:grpSpPr>
          <a:xfrm>
            <a:off x="3403675" y="3033477"/>
            <a:ext cx="874955" cy="611765"/>
            <a:chOff x="6325414" y="763545"/>
            <a:chExt cx="746311" cy="521813"/>
          </a:xfrm>
          <a:noFill/>
        </p:grpSpPr>
        <p:grpSp>
          <p:nvGrpSpPr>
            <p:cNvPr id="321" name="Graphic 208">
              <a:extLst>
                <a:ext uri="{FF2B5EF4-FFF2-40B4-BE49-F238E27FC236}">
                  <a16:creationId xmlns:a16="http://schemas.microsoft.com/office/drawing/2014/main" id="{38FA4AC0-933D-6606-AF1F-6EEEB64731BD}"/>
                </a:ext>
              </a:extLst>
            </p:cNvPr>
            <p:cNvGrpSpPr/>
            <p:nvPr/>
          </p:nvGrpSpPr>
          <p:grpSpPr>
            <a:xfrm>
              <a:off x="6325414" y="763545"/>
              <a:ext cx="452362" cy="521813"/>
              <a:chOff x="6325368" y="763549"/>
              <a:chExt cx="452359" cy="521816"/>
            </a:xfrm>
            <a:noFill/>
          </p:grpSpPr>
          <p:sp>
            <p:nvSpPr>
              <p:cNvPr id="333" name="Freeform: Shape 960">
                <a:extLst>
                  <a:ext uri="{FF2B5EF4-FFF2-40B4-BE49-F238E27FC236}">
                    <a16:creationId xmlns:a16="http://schemas.microsoft.com/office/drawing/2014/main" id="{E0D7B72D-5CED-5932-3C67-8281B35B7153}"/>
                  </a:ext>
                </a:extLst>
              </p:cNvPr>
              <p:cNvSpPr/>
              <p:nvPr/>
            </p:nvSpPr>
            <p:spPr>
              <a:xfrm>
                <a:off x="6325368" y="763549"/>
                <a:ext cx="452359" cy="521816"/>
              </a:xfrm>
              <a:custGeom>
                <a:avLst/>
                <a:gdLst>
                  <a:gd name="connsiteX0" fmla="*/ 452360 w 452359"/>
                  <a:gd name="connsiteY0" fmla="*/ 115818 h 521816"/>
                  <a:gd name="connsiteX1" fmla="*/ 452360 w 452359"/>
                  <a:gd name="connsiteY1" fmla="*/ 76878 h 521816"/>
                  <a:gd name="connsiteX2" fmla="*/ 326326 w 452359"/>
                  <a:gd name="connsiteY2" fmla="*/ 44 h 521816"/>
                  <a:gd name="connsiteX3" fmla="*/ 259446 w 452359"/>
                  <a:gd name="connsiteY3" fmla="*/ 40076 h 521816"/>
                  <a:gd name="connsiteX4" fmla="*/ 259446 w 452359"/>
                  <a:gd name="connsiteY4" fmla="*/ 40032 h 521816"/>
                  <a:gd name="connsiteX5" fmla="*/ 192565 w 452359"/>
                  <a:gd name="connsiteY5" fmla="*/ 0 h 521816"/>
                  <a:gd name="connsiteX6" fmla="*/ 66531 w 452359"/>
                  <a:gd name="connsiteY6" fmla="*/ 76878 h 521816"/>
                  <a:gd name="connsiteX7" fmla="*/ 66488 w 452359"/>
                  <a:gd name="connsiteY7" fmla="*/ 160085 h 521816"/>
                  <a:gd name="connsiteX8" fmla="*/ 0 w 452359"/>
                  <a:gd name="connsiteY8" fmla="*/ 197847 h 521816"/>
                  <a:gd name="connsiteX9" fmla="*/ 0 w 452359"/>
                  <a:gd name="connsiteY9" fmla="*/ 260799 h 521816"/>
                  <a:gd name="connsiteX10" fmla="*/ 0 w 452359"/>
                  <a:gd name="connsiteY10" fmla="*/ 324405 h 521816"/>
                  <a:gd name="connsiteX11" fmla="*/ 66531 w 452359"/>
                  <a:gd name="connsiteY11" fmla="*/ 361032 h 521816"/>
                  <a:gd name="connsiteX12" fmla="*/ 66488 w 452359"/>
                  <a:gd name="connsiteY12" fmla="*/ 444677 h 521816"/>
                  <a:gd name="connsiteX13" fmla="*/ 196931 w 452359"/>
                  <a:gd name="connsiteY13" fmla="*/ 521816 h 521816"/>
                  <a:gd name="connsiteX14" fmla="*/ 255298 w 452359"/>
                  <a:gd name="connsiteY14" fmla="*/ 487066 h 521816"/>
                  <a:gd name="connsiteX15" fmla="*/ 315281 w 452359"/>
                  <a:gd name="connsiteY15" fmla="*/ 521816 h 521816"/>
                  <a:gd name="connsiteX16" fmla="*/ 445724 w 452359"/>
                  <a:gd name="connsiteY16" fmla="*/ 444720 h 521816"/>
                  <a:gd name="connsiteX17" fmla="*/ 445724 w 452359"/>
                  <a:gd name="connsiteY17" fmla="*/ 415209 h 5218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452359" h="521816">
                    <a:moveTo>
                      <a:pt x="452360" y="115818"/>
                    </a:moveTo>
                    <a:lnTo>
                      <a:pt x="452360" y="76878"/>
                    </a:lnTo>
                    <a:lnTo>
                      <a:pt x="326326" y="44"/>
                    </a:lnTo>
                    <a:lnTo>
                      <a:pt x="259446" y="40076"/>
                    </a:lnTo>
                    <a:lnTo>
                      <a:pt x="259446" y="40032"/>
                    </a:lnTo>
                    <a:lnTo>
                      <a:pt x="192565" y="0"/>
                    </a:lnTo>
                    <a:lnTo>
                      <a:pt x="66531" y="76878"/>
                    </a:lnTo>
                    <a:lnTo>
                      <a:pt x="66488" y="160085"/>
                    </a:lnTo>
                    <a:lnTo>
                      <a:pt x="0" y="197847"/>
                    </a:lnTo>
                    <a:lnTo>
                      <a:pt x="0" y="260799"/>
                    </a:lnTo>
                    <a:lnTo>
                      <a:pt x="0" y="324405"/>
                    </a:lnTo>
                    <a:lnTo>
                      <a:pt x="66531" y="361032"/>
                    </a:lnTo>
                    <a:lnTo>
                      <a:pt x="66488" y="444677"/>
                    </a:lnTo>
                    <a:lnTo>
                      <a:pt x="196931" y="521816"/>
                    </a:lnTo>
                    <a:lnTo>
                      <a:pt x="255298" y="487066"/>
                    </a:lnTo>
                    <a:lnTo>
                      <a:pt x="315281" y="521816"/>
                    </a:lnTo>
                    <a:lnTo>
                      <a:pt x="445724" y="444720"/>
                    </a:lnTo>
                    <a:lnTo>
                      <a:pt x="445724" y="415209"/>
                    </a:lnTo>
                  </a:path>
                </a:pathLst>
              </a:custGeom>
              <a:noFill/>
              <a:ln w="1905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endParaRPr kumimoji="0" lang="en-US" sz="381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Arial"/>
                  <a:sym typeface="Arial"/>
                </a:endParaRPr>
              </a:p>
            </p:txBody>
          </p:sp>
          <p:sp>
            <p:nvSpPr>
              <p:cNvPr id="334" name="Freeform: Shape 961">
                <a:extLst>
                  <a:ext uri="{FF2B5EF4-FFF2-40B4-BE49-F238E27FC236}">
                    <a16:creationId xmlns:a16="http://schemas.microsoft.com/office/drawing/2014/main" id="{10DE73A0-011C-E9D2-1096-E7CE52F34928}"/>
                  </a:ext>
                </a:extLst>
              </p:cNvPr>
              <p:cNvSpPr/>
              <p:nvPr/>
            </p:nvSpPr>
            <p:spPr>
              <a:xfrm>
                <a:off x="6391899" y="1198709"/>
                <a:ext cx="99753" cy="4365"/>
              </a:xfrm>
              <a:custGeom>
                <a:avLst/>
                <a:gdLst>
                  <a:gd name="connsiteX0" fmla="*/ 99753 w 99753"/>
                  <a:gd name="connsiteY0" fmla="*/ 0 h 4365"/>
                  <a:gd name="connsiteX1" fmla="*/ 0 w 99753"/>
                  <a:gd name="connsiteY1" fmla="*/ 0 h 4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9753" h="4365">
                    <a:moveTo>
                      <a:pt x="99753" y="0"/>
                    </a:moveTo>
                    <a:lnTo>
                      <a:pt x="0" y="0"/>
                    </a:lnTo>
                  </a:path>
                </a:pathLst>
              </a:custGeom>
              <a:ln w="1905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endParaRPr kumimoji="0" lang="en-US" sz="381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Arial"/>
                  <a:sym typeface="Arial"/>
                </a:endParaRPr>
              </a:p>
            </p:txBody>
          </p:sp>
          <p:sp>
            <p:nvSpPr>
              <p:cNvPr id="335" name="Freeform: Shape 962">
                <a:extLst>
                  <a:ext uri="{FF2B5EF4-FFF2-40B4-BE49-F238E27FC236}">
                    <a16:creationId xmlns:a16="http://schemas.microsoft.com/office/drawing/2014/main" id="{63795933-ACBD-7672-201B-251D47E3E6FF}"/>
                  </a:ext>
                </a:extLst>
              </p:cNvPr>
              <p:cNvSpPr/>
              <p:nvPr/>
            </p:nvSpPr>
            <p:spPr>
              <a:xfrm>
                <a:off x="6392292" y="879368"/>
                <a:ext cx="79671" cy="4365"/>
              </a:xfrm>
              <a:custGeom>
                <a:avLst/>
                <a:gdLst>
                  <a:gd name="connsiteX0" fmla="*/ 79672 w 79671"/>
                  <a:gd name="connsiteY0" fmla="*/ 0 h 4365"/>
                  <a:gd name="connsiteX1" fmla="*/ 0 w 79671"/>
                  <a:gd name="connsiteY1" fmla="*/ 0 h 4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9671" h="4365">
                    <a:moveTo>
                      <a:pt x="79672" y="0"/>
                    </a:moveTo>
                    <a:lnTo>
                      <a:pt x="0" y="0"/>
                    </a:lnTo>
                  </a:path>
                </a:pathLst>
              </a:custGeom>
              <a:ln w="1905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endParaRPr kumimoji="0" lang="en-US" sz="381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Arial"/>
                  <a:sym typeface="Arial"/>
                </a:endParaRPr>
              </a:p>
            </p:txBody>
          </p:sp>
          <p:sp>
            <p:nvSpPr>
              <p:cNvPr id="336" name="Freeform: Shape 963">
                <a:extLst>
                  <a:ext uri="{FF2B5EF4-FFF2-40B4-BE49-F238E27FC236}">
                    <a16:creationId xmlns:a16="http://schemas.microsoft.com/office/drawing/2014/main" id="{47CA2416-E574-D78B-888E-C09CA432C8D5}"/>
                  </a:ext>
                </a:extLst>
              </p:cNvPr>
              <p:cNvSpPr/>
              <p:nvPr/>
            </p:nvSpPr>
            <p:spPr>
              <a:xfrm>
                <a:off x="6431800" y="879368"/>
                <a:ext cx="4365" cy="79846"/>
              </a:xfrm>
              <a:custGeom>
                <a:avLst/>
                <a:gdLst>
                  <a:gd name="connsiteX0" fmla="*/ 0 w 4365"/>
                  <a:gd name="connsiteY0" fmla="*/ 79846 h 79846"/>
                  <a:gd name="connsiteX1" fmla="*/ 0 w 4365"/>
                  <a:gd name="connsiteY1" fmla="*/ 0 h 79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365" h="79846">
                    <a:moveTo>
                      <a:pt x="0" y="79846"/>
                    </a:moveTo>
                    <a:lnTo>
                      <a:pt x="0" y="0"/>
                    </a:lnTo>
                  </a:path>
                </a:pathLst>
              </a:custGeom>
              <a:ln w="1905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endParaRPr kumimoji="0" lang="en-US" sz="381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Arial"/>
                  <a:sym typeface="Arial"/>
                </a:endParaRPr>
              </a:p>
            </p:txBody>
          </p:sp>
          <p:sp>
            <p:nvSpPr>
              <p:cNvPr id="337" name="Freeform: Shape 964">
                <a:extLst>
                  <a:ext uri="{FF2B5EF4-FFF2-40B4-BE49-F238E27FC236}">
                    <a16:creationId xmlns:a16="http://schemas.microsoft.com/office/drawing/2014/main" id="{C5522215-225B-0BD9-E35D-03DF74C58998}"/>
                  </a:ext>
                </a:extLst>
              </p:cNvPr>
              <p:cNvSpPr/>
              <p:nvPr/>
            </p:nvSpPr>
            <p:spPr>
              <a:xfrm>
                <a:off x="6584813" y="799522"/>
                <a:ext cx="4365" cy="454717"/>
              </a:xfrm>
              <a:custGeom>
                <a:avLst/>
                <a:gdLst>
                  <a:gd name="connsiteX0" fmla="*/ 0 w 4365"/>
                  <a:gd name="connsiteY0" fmla="*/ 454717 h 454717"/>
                  <a:gd name="connsiteX1" fmla="*/ 0 w 4365"/>
                  <a:gd name="connsiteY1" fmla="*/ 0 h 454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365" h="454717">
                    <a:moveTo>
                      <a:pt x="0" y="454717"/>
                    </a:moveTo>
                    <a:lnTo>
                      <a:pt x="0" y="0"/>
                    </a:lnTo>
                  </a:path>
                </a:pathLst>
              </a:custGeom>
              <a:ln w="1905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endParaRPr kumimoji="0" lang="en-US" sz="381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Arial"/>
                  <a:sym typeface="Arial"/>
                </a:endParaRPr>
              </a:p>
            </p:txBody>
          </p:sp>
          <p:sp>
            <p:nvSpPr>
              <p:cNvPr id="338" name="Freeform: Shape 965">
                <a:extLst>
                  <a:ext uri="{FF2B5EF4-FFF2-40B4-BE49-F238E27FC236}">
                    <a16:creationId xmlns:a16="http://schemas.microsoft.com/office/drawing/2014/main" id="{38002945-548C-01C5-3558-97BF55A3F607}"/>
                  </a:ext>
                </a:extLst>
              </p:cNvPr>
              <p:cNvSpPr/>
              <p:nvPr/>
            </p:nvSpPr>
            <p:spPr>
              <a:xfrm>
                <a:off x="6498331" y="962663"/>
                <a:ext cx="82989" cy="102809"/>
              </a:xfrm>
              <a:custGeom>
                <a:avLst/>
                <a:gdLst>
                  <a:gd name="connsiteX0" fmla="*/ 0 w 82989"/>
                  <a:gd name="connsiteY0" fmla="*/ 102809 h 102809"/>
                  <a:gd name="connsiteX1" fmla="*/ 0 w 82989"/>
                  <a:gd name="connsiteY1" fmla="*/ 3187 h 102809"/>
                  <a:gd name="connsiteX2" fmla="*/ 82989 w 82989"/>
                  <a:gd name="connsiteY2" fmla="*/ 0 h 102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2989" h="102809">
                    <a:moveTo>
                      <a:pt x="0" y="102809"/>
                    </a:moveTo>
                    <a:lnTo>
                      <a:pt x="0" y="3187"/>
                    </a:lnTo>
                    <a:lnTo>
                      <a:pt x="82989" y="0"/>
                    </a:lnTo>
                  </a:path>
                </a:pathLst>
              </a:custGeom>
              <a:noFill/>
              <a:ln w="1905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endParaRPr kumimoji="0" lang="en-US" sz="381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Arial"/>
                  <a:sym typeface="Arial"/>
                </a:endParaRPr>
              </a:p>
            </p:txBody>
          </p:sp>
          <p:sp>
            <p:nvSpPr>
              <p:cNvPr id="339" name="Freeform: Shape 966">
                <a:extLst>
                  <a:ext uri="{FF2B5EF4-FFF2-40B4-BE49-F238E27FC236}">
                    <a16:creationId xmlns:a16="http://schemas.microsoft.com/office/drawing/2014/main" id="{A1B343F2-8D14-4E1C-3985-904A7253DB4E}"/>
                  </a:ext>
                </a:extLst>
              </p:cNvPr>
              <p:cNvSpPr/>
              <p:nvPr/>
            </p:nvSpPr>
            <p:spPr>
              <a:xfrm>
                <a:off x="6471745" y="856099"/>
                <a:ext cx="46536" cy="46536"/>
              </a:xfrm>
              <a:custGeom>
                <a:avLst/>
                <a:gdLst>
                  <a:gd name="connsiteX0" fmla="*/ 46537 w 46536"/>
                  <a:gd name="connsiteY0" fmla="*/ 23268 h 46536"/>
                  <a:gd name="connsiteX1" fmla="*/ 23268 w 46536"/>
                  <a:gd name="connsiteY1" fmla="*/ 46537 h 46536"/>
                  <a:gd name="connsiteX2" fmla="*/ 0 w 46536"/>
                  <a:gd name="connsiteY2" fmla="*/ 23268 h 46536"/>
                  <a:gd name="connsiteX3" fmla="*/ 23268 w 46536"/>
                  <a:gd name="connsiteY3" fmla="*/ 0 h 46536"/>
                  <a:gd name="connsiteX4" fmla="*/ 46537 w 46536"/>
                  <a:gd name="connsiteY4" fmla="*/ 23268 h 465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536" h="46536">
                    <a:moveTo>
                      <a:pt x="46537" y="23268"/>
                    </a:moveTo>
                    <a:cubicBezTo>
                      <a:pt x="46537" y="36119"/>
                      <a:pt x="36119" y="46537"/>
                      <a:pt x="23268" y="46537"/>
                    </a:cubicBezTo>
                    <a:cubicBezTo>
                      <a:pt x="10418" y="46537"/>
                      <a:pt x="0" y="36119"/>
                      <a:pt x="0" y="23268"/>
                    </a:cubicBezTo>
                    <a:cubicBezTo>
                      <a:pt x="0" y="10418"/>
                      <a:pt x="10418" y="0"/>
                      <a:pt x="23268" y="0"/>
                    </a:cubicBezTo>
                    <a:cubicBezTo>
                      <a:pt x="36119" y="0"/>
                      <a:pt x="46537" y="10418"/>
                      <a:pt x="46537" y="23268"/>
                    </a:cubicBezTo>
                    <a:close/>
                  </a:path>
                </a:pathLst>
              </a:custGeom>
              <a:noFill/>
              <a:ln w="1905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endParaRPr kumimoji="0" lang="en-US" sz="381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Arial"/>
                  <a:sym typeface="Arial"/>
                </a:endParaRPr>
              </a:p>
            </p:txBody>
          </p:sp>
          <p:sp>
            <p:nvSpPr>
              <p:cNvPr id="340" name="Freeform: Shape 967">
                <a:extLst>
                  <a:ext uri="{FF2B5EF4-FFF2-40B4-BE49-F238E27FC236}">
                    <a16:creationId xmlns:a16="http://schemas.microsoft.com/office/drawing/2014/main" id="{003E7FAD-0660-2A9B-449F-2615949AA5A2}"/>
                  </a:ext>
                </a:extLst>
              </p:cNvPr>
              <p:cNvSpPr/>
              <p:nvPr/>
            </p:nvSpPr>
            <p:spPr>
              <a:xfrm>
                <a:off x="6405214" y="959214"/>
                <a:ext cx="46536" cy="46536"/>
              </a:xfrm>
              <a:custGeom>
                <a:avLst/>
                <a:gdLst>
                  <a:gd name="connsiteX0" fmla="*/ 46537 w 46536"/>
                  <a:gd name="connsiteY0" fmla="*/ 23268 h 46536"/>
                  <a:gd name="connsiteX1" fmla="*/ 23268 w 46536"/>
                  <a:gd name="connsiteY1" fmla="*/ 46537 h 46536"/>
                  <a:gd name="connsiteX2" fmla="*/ 0 w 46536"/>
                  <a:gd name="connsiteY2" fmla="*/ 23268 h 46536"/>
                  <a:gd name="connsiteX3" fmla="*/ 23268 w 46536"/>
                  <a:gd name="connsiteY3" fmla="*/ 0 h 46536"/>
                  <a:gd name="connsiteX4" fmla="*/ 46537 w 46536"/>
                  <a:gd name="connsiteY4" fmla="*/ 23268 h 465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536" h="46536">
                    <a:moveTo>
                      <a:pt x="46537" y="23268"/>
                    </a:moveTo>
                    <a:cubicBezTo>
                      <a:pt x="46537" y="36119"/>
                      <a:pt x="36119" y="46537"/>
                      <a:pt x="23268" y="46537"/>
                    </a:cubicBezTo>
                    <a:cubicBezTo>
                      <a:pt x="10418" y="46537"/>
                      <a:pt x="0" y="36119"/>
                      <a:pt x="0" y="23268"/>
                    </a:cubicBezTo>
                    <a:cubicBezTo>
                      <a:pt x="0" y="10418"/>
                      <a:pt x="10418" y="0"/>
                      <a:pt x="23268" y="0"/>
                    </a:cubicBezTo>
                    <a:cubicBezTo>
                      <a:pt x="36119" y="0"/>
                      <a:pt x="46537" y="10418"/>
                      <a:pt x="46537" y="23268"/>
                    </a:cubicBezTo>
                    <a:close/>
                  </a:path>
                </a:pathLst>
              </a:custGeom>
              <a:noFill/>
              <a:ln w="1905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endParaRPr kumimoji="0" lang="en-US" sz="381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Arial"/>
                  <a:sym typeface="Arial"/>
                </a:endParaRPr>
              </a:p>
            </p:txBody>
          </p:sp>
          <p:sp>
            <p:nvSpPr>
              <p:cNvPr id="341" name="Freeform: Shape 968">
                <a:extLst>
                  <a:ext uri="{FF2B5EF4-FFF2-40B4-BE49-F238E27FC236}">
                    <a16:creationId xmlns:a16="http://schemas.microsoft.com/office/drawing/2014/main" id="{74D4B182-6665-E453-EDE3-067E845695F0}"/>
                  </a:ext>
                </a:extLst>
              </p:cNvPr>
              <p:cNvSpPr/>
              <p:nvPr/>
            </p:nvSpPr>
            <p:spPr>
              <a:xfrm>
                <a:off x="6478381" y="1065647"/>
                <a:ext cx="46536" cy="46536"/>
              </a:xfrm>
              <a:custGeom>
                <a:avLst/>
                <a:gdLst>
                  <a:gd name="connsiteX0" fmla="*/ 46537 w 46536"/>
                  <a:gd name="connsiteY0" fmla="*/ 23268 h 46536"/>
                  <a:gd name="connsiteX1" fmla="*/ 23268 w 46536"/>
                  <a:gd name="connsiteY1" fmla="*/ 46537 h 46536"/>
                  <a:gd name="connsiteX2" fmla="*/ 0 w 46536"/>
                  <a:gd name="connsiteY2" fmla="*/ 23268 h 46536"/>
                  <a:gd name="connsiteX3" fmla="*/ 23268 w 46536"/>
                  <a:gd name="connsiteY3" fmla="*/ 0 h 46536"/>
                  <a:gd name="connsiteX4" fmla="*/ 46537 w 46536"/>
                  <a:gd name="connsiteY4" fmla="*/ 23268 h 465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536" h="46536">
                    <a:moveTo>
                      <a:pt x="46537" y="23268"/>
                    </a:moveTo>
                    <a:cubicBezTo>
                      <a:pt x="46537" y="36119"/>
                      <a:pt x="36119" y="46537"/>
                      <a:pt x="23268" y="46537"/>
                    </a:cubicBezTo>
                    <a:cubicBezTo>
                      <a:pt x="10418" y="46537"/>
                      <a:pt x="0" y="36119"/>
                      <a:pt x="0" y="23268"/>
                    </a:cubicBezTo>
                    <a:cubicBezTo>
                      <a:pt x="0" y="10418"/>
                      <a:pt x="10418" y="0"/>
                      <a:pt x="23268" y="0"/>
                    </a:cubicBezTo>
                    <a:cubicBezTo>
                      <a:pt x="36119" y="0"/>
                      <a:pt x="46537" y="10418"/>
                      <a:pt x="46537" y="23268"/>
                    </a:cubicBezTo>
                    <a:close/>
                  </a:path>
                </a:pathLst>
              </a:custGeom>
              <a:noFill/>
              <a:ln w="1905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endParaRPr kumimoji="0" lang="en-US" sz="381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Arial"/>
                  <a:sym typeface="Arial"/>
                </a:endParaRPr>
              </a:p>
            </p:txBody>
          </p:sp>
          <p:sp>
            <p:nvSpPr>
              <p:cNvPr id="342" name="Freeform: Shape 969">
                <a:extLst>
                  <a:ext uri="{FF2B5EF4-FFF2-40B4-BE49-F238E27FC236}">
                    <a16:creationId xmlns:a16="http://schemas.microsoft.com/office/drawing/2014/main" id="{370AAC02-F905-8AEF-FC70-ADDA39A04CAE}"/>
                  </a:ext>
                </a:extLst>
              </p:cNvPr>
              <p:cNvSpPr/>
              <p:nvPr/>
            </p:nvSpPr>
            <p:spPr>
              <a:xfrm>
                <a:off x="6491696" y="1172123"/>
                <a:ext cx="46536" cy="46536"/>
              </a:xfrm>
              <a:custGeom>
                <a:avLst/>
                <a:gdLst>
                  <a:gd name="connsiteX0" fmla="*/ 46537 w 46536"/>
                  <a:gd name="connsiteY0" fmla="*/ 23268 h 46536"/>
                  <a:gd name="connsiteX1" fmla="*/ 23268 w 46536"/>
                  <a:gd name="connsiteY1" fmla="*/ 46537 h 46536"/>
                  <a:gd name="connsiteX2" fmla="*/ 0 w 46536"/>
                  <a:gd name="connsiteY2" fmla="*/ 23268 h 46536"/>
                  <a:gd name="connsiteX3" fmla="*/ 23268 w 46536"/>
                  <a:gd name="connsiteY3" fmla="*/ 0 h 46536"/>
                  <a:gd name="connsiteX4" fmla="*/ 46537 w 46536"/>
                  <a:gd name="connsiteY4" fmla="*/ 23268 h 465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536" h="46536">
                    <a:moveTo>
                      <a:pt x="46537" y="23268"/>
                    </a:moveTo>
                    <a:cubicBezTo>
                      <a:pt x="46537" y="36119"/>
                      <a:pt x="36119" y="46537"/>
                      <a:pt x="23268" y="46537"/>
                    </a:cubicBezTo>
                    <a:cubicBezTo>
                      <a:pt x="10418" y="46537"/>
                      <a:pt x="0" y="36119"/>
                      <a:pt x="0" y="23268"/>
                    </a:cubicBezTo>
                    <a:cubicBezTo>
                      <a:pt x="0" y="10418"/>
                      <a:pt x="10418" y="0"/>
                      <a:pt x="23268" y="0"/>
                    </a:cubicBezTo>
                    <a:cubicBezTo>
                      <a:pt x="36119" y="0"/>
                      <a:pt x="46537" y="10418"/>
                      <a:pt x="46537" y="23268"/>
                    </a:cubicBezTo>
                    <a:close/>
                  </a:path>
                </a:pathLst>
              </a:custGeom>
              <a:noFill/>
              <a:ln w="1905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endParaRPr kumimoji="0" lang="en-US" sz="381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Arial"/>
                  <a:sym typeface="Arial"/>
                </a:endParaRPr>
              </a:p>
            </p:txBody>
          </p:sp>
        </p:grpSp>
        <p:grpSp>
          <p:nvGrpSpPr>
            <p:cNvPr id="322" name="Graphic 208">
              <a:extLst>
                <a:ext uri="{FF2B5EF4-FFF2-40B4-BE49-F238E27FC236}">
                  <a16:creationId xmlns:a16="http://schemas.microsoft.com/office/drawing/2014/main" id="{7F1ECB67-540F-601C-2417-123C8F8D9ED4}"/>
                </a:ext>
              </a:extLst>
            </p:cNvPr>
            <p:cNvGrpSpPr/>
            <p:nvPr/>
          </p:nvGrpSpPr>
          <p:grpSpPr>
            <a:xfrm>
              <a:off x="6623371" y="838328"/>
              <a:ext cx="367016" cy="304845"/>
              <a:chOff x="6623318" y="838332"/>
              <a:chExt cx="367013" cy="304847"/>
            </a:xfrm>
            <a:noFill/>
          </p:grpSpPr>
          <p:grpSp>
            <p:nvGrpSpPr>
              <p:cNvPr id="327" name="Graphic 208">
                <a:extLst>
                  <a:ext uri="{FF2B5EF4-FFF2-40B4-BE49-F238E27FC236}">
                    <a16:creationId xmlns:a16="http://schemas.microsoft.com/office/drawing/2014/main" id="{24156A49-32BC-F709-DA1A-D2FA53A073F4}"/>
                  </a:ext>
                </a:extLst>
              </p:cNvPr>
              <p:cNvGrpSpPr/>
              <p:nvPr/>
            </p:nvGrpSpPr>
            <p:grpSpPr>
              <a:xfrm>
                <a:off x="6623318" y="912022"/>
                <a:ext cx="209197" cy="231156"/>
                <a:chOff x="6623318" y="912022"/>
                <a:chExt cx="209197" cy="231156"/>
              </a:xfrm>
              <a:noFill/>
            </p:grpSpPr>
            <p:sp>
              <p:nvSpPr>
                <p:cNvPr id="331" name="Freeform: Shape 958">
                  <a:extLst>
                    <a:ext uri="{FF2B5EF4-FFF2-40B4-BE49-F238E27FC236}">
                      <a16:creationId xmlns:a16="http://schemas.microsoft.com/office/drawing/2014/main" id="{ECFD260E-EEE1-8E12-C2DC-E2C99D8EC1C1}"/>
                    </a:ext>
                  </a:extLst>
                </p:cNvPr>
                <p:cNvSpPr/>
                <p:nvPr/>
              </p:nvSpPr>
              <p:spPr>
                <a:xfrm>
                  <a:off x="6623318" y="912022"/>
                  <a:ext cx="209197" cy="231156"/>
                </a:xfrm>
                <a:custGeom>
                  <a:avLst/>
                  <a:gdLst>
                    <a:gd name="connsiteX0" fmla="*/ 202213 w 209197"/>
                    <a:gd name="connsiteY0" fmla="*/ 57887 h 231156"/>
                    <a:gd name="connsiteX1" fmla="*/ 209198 w 209197"/>
                    <a:gd name="connsiteY1" fmla="*/ 47803 h 231156"/>
                    <a:gd name="connsiteX2" fmla="*/ 204483 w 209197"/>
                    <a:gd name="connsiteY2" fmla="*/ 42433 h 231156"/>
                    <a:gd name="connsiteX3" fmla="*/ 199768 w 209197"/>
                    <a:gd name="connsiteY3" fmla="*/ 37064 h 231156"/>
                    <a:gd name="connsiteX4" fmla="*/ 195053 w 209197"/>
                    <a:gd name="connsiteY4" fmla="*/ 31694 h 231156"/>
                    <a:gd name="connsiteX5" fmla="*/ 163141 w 209197"/>
                    <a:gd name="connsiteY5" fmla="*/ 48065 h 231156"/>
                    <a:gd name="connsiteX6" fmla="*/ 140178 w 209197"/>
                    <a:gd name="connsiteY6" fmla="*/ 36671 h 231156"/>
                    <a:gd name="connsiteX7" fmla="*/ 133805 w 209197"/>
                    <a:gd name="connsiteY7" fmla="*/ 1441 h 231156"/>
                    <a:gd name="connsiteX8" fmla="*/ 126689 w 209197"/>
                    <a:gd name="connsiteY8" fmla="*/ 960 h 231156"/>
                    <a:gd name="connsiteX9" fmla="*/ 119573 w 209197"/>
                    <a:gd name="connsiteY9" fmla="*/ 480 h 231156"/>
                    <a:gd name="connsiteX10" fmla="*/ 112457 w 209197"/>
                    <a:gd name="connsiteY10" fmla="*/ 0 h 231156"/>
                    <a:gd name="connsiteX11" fmla="*/ 101499 w 209197"/>
                    <a:gd name="connsiteY11" fmla="*/ 34008 h 231156"/>
                    <a:gd name="connsiteX12" fmla="*/ 77140 w 209197"/>
                    <a:gd name="connsiteY12" fmla="*/ 42259 h 231156"/>
                    <a:gd name="connsiteX13" fmla="*/ 47847 w 209197"/>
                    <a:gd name="connsiteY13" fmla="*/ 22002 h 231156"/>
                    <a:gd name="connsiteX14" fmla="*/ 42477 w 209197"/>
                    <a:gd name="connsiteY14" fmla="*/ 26717 h 231156"/>
                    <a:gd name="connsiteX15" fmla="*/ 37107 w 209197"/>
                    <a:gd name="connsiteY15" fmla="*/ 31432 h 231156"/>
                    <a:gd name="connsiteX16" fmla="*/ 31738 w 209197"/>
                    <a:gd name="connsiteY16" fmla="*/ 36147 h 231156"/>
                    <a:gd name="connsiteX17" fmla="*/ 48021 w 209197"/>
                    <a:gd name="connsiteY17" fmla="*/ 67928 h 231156"/>
                    <a:gd name="connsiteX18" fmla="*/ 36627 w 209197"/>
                    <a:gd name="connsiteY18" fmla="*/ 90978 h 231156"/>
                    <a:gd name="connsiteX19" fmla="*/ 1441 w 209197"/>
                    <a:gd name="connsiteY19" fmla="*/ 97352 h 231156"/>
                    <a:gd name="connsiteX20" fmla="*/ 960 w 209197"/>
                    <a:gd name="connsiteY20" fmla="*/ 104468 h 231156"/>
                    <a:gd name="connsiteX21" fmla="*/ 480 w 209197"/>
                    <a:gd name="connsiteY21" fmla="*/ 111584 h 231156"/>
                    <a:gd name="connsiteX22" fmla="*/ 0 w 209197"/>
                    <a:gd name="connsiteY22" fmla="*/ 118700 h 231156"/>
                    <a:gd name="connsiteX23" fmla="*/ 34051 w 209197"/>
                    <a:gd name="connsiteY23" fmla="*/ 129657 h 231156"/>
                    <a:gd name="connsiteX24" fmla="*/ 42302 w 209197"/>
                    <a:gd name="connsiteY24" fmla="*/ 153886 h 231156"/>
                    <a:gd name="connsiteX25" fmla="*/ 21871 w 209197"/>
                    <a:gd name="connsiteY25" fmla="*/ 183354 h 231156"/>
                    <a:gd name="connsiteX26" fmla="*/ 26586 w 209197"/>
                    <a:gd name="connsiteY26" fmla="*/ 188723 h 231156"/>
                    <a:gd name="connsiteX27" fmla="*/ 31301 w 209197"/>
                    <a:gd name="connsiteY27" fmla="*/ 194093 h 231156"/>
                    <a:gd name="connsiteX28" fmla="*/ 36016 w 209197"/>
                    <a:gd name="connsiteY28" fmla="*/ 199463 h 231156"/>
                    <a:gd name="connsiteX29" fmla="*/ 67972 w 209197"/>
                    <a:gd name="connsiteY29" fmla="*/ 183092 h 231156"/>
                    <a:gd name="connsiteX30" fmla="*/ 90804 w 209197"/>
                    <a:gd name="connsiteY30" fmla="*/ 194355 h 231156"/>
                    <a:gd name="connsiteX31" fmla="*/ 97221 w 209197"/>
                    <a:gd name="connsiteY31" fmla="*/ 229716 h 231156"/>
                    <a:gd name="connsiteX32" fmla="*/ 104337 w 209197"/>
                    <a:gd name="connsiteY32" fmla="*/ 230196 h 231156"/>
                    <a:gd name="connsiteX33" fmla="*/ 111453 w 209197"/>
                    <a:gd name="connsiteY33" fmla="*/ 230676 h 231156"/>
                    <a:gd name="connsiteX34" fmla="*/ 118569 w 209197"/>
                    <a:gd name="connsiteY34" fmla="*/ 231157 h 231156"/>
                    <a:gd name="connsiteX35" fmla="*/ 129614 w 209197"/>
                    <a:gd name="connsiteY35" fmla="*/ 196887 h 231156"/>
                    <a:gd name="connsiteX36" fmla="*/ 153624 w 209197"/>
                    <a:gd name="connsiteY36" fmla="*/ 188723 h 231156"/>
                    <a:gd name="connsiteX37" fmla="*/ 183266 w 209197"/>
                    <a:gd name="connsiteY37" fmla="*/ 209242 h 231156"/>
                    <a:gd name="connsiteX38" fmla="*/ 188636 w 209197"/>
                    <a:gd name="connsiteY38" fmla="*/ 204527 h 231156"/>
                    <a:gd name="connsiteX39" fmla="*/ 194006 w 209197"/>
                    <a:gd name="connsiteY39" fmla="*/ 199812 h 231156"/>
                    <a:gd name="connsiteX40" fmla="*/ 199375 w 209197"/>
                    <a:gd name="connsiteY40" fmla="*/ 195097 h 231156"/>
                    <a:gd name="connsiteX41" fmla="*/ 192085 w 209197"/>
                    <a:gd name="connsiteY41" fmla="*/ 180865 h 2311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</a:cxnLst>
                  <a:rect l="l" t="t" r="r" b="b"/>
                  <a:pathLst>
                    <a:path w="209197" h="231156">
                      <a:moveTo>
                        <a:pt x="202213" y="57887"/>
                      </a:moveTo>
                      <a:lnTo>
                        <a:pt x="209198" y="47803"/>
                      </a:lnTo>
                      <a:lnTo>
                        <a:pt x="204483" y="42433"/>
                      </a:lnTo>
                      <a:lnTo>
                        <a:pt x="199768" y="37064"/>
                      </a:lnTo>
                      <a:lnTo>
                        <a:pt x="195053" y="31694"/>
                      </a:lnTo>
                      <a:lnTo>
                        <a:pt x="163141" y="48065"/>
                      </a:lnTo>
                      <a:cubicBezTo>
                        <a:pt x="156025" y="43044"/>
                        <a:pt x="148298" y="39203"/>
                        <a:pt x="140178" y="36671"/>
                      </a:cubicBezTo>
                      <a:lnTo>
                        <a:pt x="133805" y="1441"/>
                      </a:lnTo>
                      <a:lnTo>
                        <a:pt x="126689" y="960"/>
                      </a:lnTo>
                      <a:lnTo>
                        <a:pt x="119573" y="480"/>
                      </a:lnTo>
                      <a:lnTo>
                        <a:pt x="112457" y="0"/>
                      </a:lnTo>
                      <a:lnTo>
                        <a:pt x="101499" y="34008"/>
                      </a:lnTo>
                      <a:cubicBezTo>
                        <a:pt x="93118" y="35448"/>
                        <a:pt x="84910" y="38199"/>
                        <a:pt x="77140" y="42259"/>
                      </a:cubicBezTo>
                      <a:lnTo>
                        <a:pt x="47847" y="22002"/>
                      </a:lnTo>
                      <a:lnTo>
                        <a:pt x="42477" y="26717"/>
                      </a:lnTo>
                      <a:lnTo>
                        <a:pt x="37107" y="31432"/>
                      </a:lnTo>
                      <a:lnTo>
                        <a:pt x="31738" y="36147"/>
                      </a:lnTo>
                      <a:lnTo>
                        <a:pt x="48021" y="67928"/>
                      </a:lnTo>
                      <a:cubicBezTo>
                        <a:pt x="42957" y="75088"/>
                        <a:pt x="39159" y="82858"/>
                        <a:pt x="36627" y="90978"/>
                      </a:cubicBezTo>
                      <a:lnTo>
                        <a:pt x="1441" y="97352"/>
                      </a:lnTo>
                      <a:lnTo>
                        <a:pt x="960" y="104468"/>
                      </a:lnTo>
                      <a:lnTo>
                        <a:pt x="480" y="111584"/>
                      </a:lnTo>
                      <a:lnTo>
                        <a:pt x="0" y="118700"/>
                      </a:lnTo>
                      <a:lnTo>
                        <a:pt x="34051" y="129657"/>
                      </a:lnTo>
                      <a:cubicBezTo>
                        <a:pt x="35492" y="137996"/>
                        <a:pt x="38242" y="146203"/>
                        <a:pt x="42302" y="153886"/>
                      </a:cubicBezTo>
                      <a:lnTo>
                        <a:pt x="21871" y="183354"/>
                      </a:lnTo>
                      <a:lnTo>
                        <a:pt x="26586" y="188723"/>
                      </a:lnTo>
                      <a:lnTo>
                        <a:pt x="31301" y="194093"/>
                      </a:lnTo>
                      <a:lnTo>
                        <a:pt x="36016" y="199463"/>
                      </a:lnTo>
                      <a:lnTo>
                        <a:pt x="67972" y="183092"/>
                      </a:lnTo>
                      <a:cubicBezTo>
                        <a:pt x="75044" y="188069"/>
                        <a:pt x="82771" y="191823"/>
                        <a:pt x="90804" y="194355"/>
                      </a:cubicBezTo>
                      <a:lnTo>
                        <a:pt x="97221" y="229716"/>
                      </a:lnTo>
                      <a:lnTo>
                        <a:pt x="104337" y="230196"/>
                      </a:lnTo>
                      <a:lnTo>
                        <a:pt x="111453" y="230676"/>
                      </a:lnTo>
                      <a:lnTo>
                        <a:pt x="118569" y="231157"/>
                      </a:lnTo>
                      <a:lnTo>
                        <a:pt x="129614" y="196887"/>
                      </a:lnTo>
                      <a:cubicBezTo>
                        <a:pt x="137865" y="195446"/>
                        <a:pt x="145985" y="192740"/>
                        <a:pt x="153624" y="188723"/>
                      </a:cubicBezTo>
                      <a:lnTo>
                        <a:pt x="183266" y="209242"/>
                      </a:lnTo>
                      <a:lnTo>
                        <a:pt x="188636" y="204527"/>
                      </a:lnTo>
                      <a:lnTo>
                        <a:pt x="194006" y="199812"/>
                      </a:lnTo>
                      <a:lnTo>
                        <a:pt x="199375" y="195097"/>
                      </a:lnTo>
                      <a:lnTo>
                        <a:pt x="192085" y="180865"/>
                      </a:lnTo>
                    </a:path>
                  </a:pathLst>
                </a:custGeom>
                <a:noFill/>
                <a:ln w="19050" cap="flat">
                  <a:solidFill>
                    <a:schemeClr val="accent1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Tx/>
                    <a:buNone/>
                    <a:tabLst/>
                    <a:defRPr/>
                  </a:pPr>
                  <a:endParaRPr kumimoji="0" lang="en-US" sz="381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  <a:sym typeface="Arial"/>
                  </a:endParaRPr>
                </a:p>
              </p:txBody>
            </p:sp>
            <p:sp>
              <p:nvSpPr>
                <p:cNvPr id="332" name="Freeform: Shape 959">
                  <a:extLst>
                    <a:ext uri="{FF2B5EF4-FFF2-40B4-BE49-F238E27FC236}">
                      <a16:creationId xmlns:a16="http://schemas.microsoft.com/office/drawing/2014/main" id="{1A338F31-B6CD-B98E-CF14-189C3C871A68}"/>
                    </a:ext>
                  </a:extLst>
                </p:cNvPr>
                <p:cNvSpPr/>
                <p:nvPr/>
              </p:nvSpPr>
              <p:spPr>
                <a:xfrm>
                  <a:off x="6692861" y="981522"/>
                  <a:ext cx="62296" cy="92113"/>
                </a:xfrm>
                <a:custGeom>
                  <a:avLst/>
                  <a:gdLst>
                    <a:gd name="connsiteX0" fmla="*/ 60550 w 62296"/>
                    <a:gd name="connsiteY0" fmla="*/ 89800 h 92113"/>
                    <a:gd name="connsiteX1" fmla="*/ 46057 w 62296"/>
                    <a:gd name="connsiteY1" fmla="*/ 92113 h 92113"/>
                    <a:gd name="connsiteX2" fmla="*/ 0 w 62296"/>
                    <a:gd name="connsiteY2" fmla="*/ 46057 h 92113"/>
                    <a:gd name="connsiteX3" fmla="*/ 46057 w 62296"/>
                    <a:gd name="connsiteY3" fmla="*/ 0 h 92113"/>
                    <a:gd name="connsiteX4" fmla="*/ 62297 w 62296"/>
                    <a:gd name="connsiteY4" fmla="*/ 2925 h 921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2296" h="92113">
                      <a:moveTo>
                        <a:pt x="60550" y="89800"/>
                      </a:moveTo>
                      <a:cubicBezTo>
                        <a:pt x="56010" y="91328"/>
                        <a:pt x="51121" y="92113"/>
                        <a:pt x="46057" y="92113"/>
                      </a:cubicBezTo>
                      <a:cubicBezTo>
                        <a:pt x="20649" y="92113"/>
                        <a:pt x="0" y="71508"/>
                        <a:pt x="0" y="46057"/>
                      </a:cubicBezTo>
                      <a:cubicBezTo>
                        <a:pt x="0" y="20649"/>
                        <a:pt x="20605" y="0"/>
                        <a:pt x="46057" y="0"/>
                      </a:cubicBezTo>
                      <a:cubicBezTo>
                        <a:pt x="51776" y="0"/>
                        <a:pt x="57233" y="1048"/>
                        <a:pt x="62297" y="2925"/>
                      </a:cubicBezTo>
                    </a:path>
                  </a:pathLst>
                </a:custGeom>
                <a:noFill/>
                <a:ln w="19050" cap="flat">
                  <a:solidFill>
                    <a:schemeClr val="accent1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Tx/>
                    <a:buNone/>
                    <a:tabLst/>
                    <a:defRPr/>
                  </a:pPr>
                  <a:endParaRPr kumimoji="0" lang="en-US" sz="381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328" name="Graphic 208">
                <a:extLst>
                  <a:ext uri="{FF2B5EF4-FFF2-40B4-BE49-F238E27FC236}">
                    <a16:creationId xmlns:a16="http://schemas.microsoft.com/office/drawing/2014/main" id="{32EE5F7F-22C7-1E11-FD6F-A3990AA85A08}"/>
                  </a:ext>
                </a:extLst>
              </p:cNvPr>
              <p:cNvGrpSpPr/>
              <p:nvPr/>
            </p:nvGrpSpPr>
            <p:grpSpPr>
              <a:xfrm>
                <a:off x="6842687" y="838332"/>
                <a:ext cx="147643" cy="147643"/>
                <a:chOff x="6842687" y="838332"/>
                <a:chExt cx="147643" cy="147643"/>
              </a:xfrm>
              <a:noFill/>
            </p:grpSpPr>
            <p:sp>
              <p:nvSpPr>
                <p:cNvPr id="329" name="Freeform: Shape 956">
                  <a:extLst>
                    <a:ext uri="{FF2B5EF4-FFF2-40B4-BE49-F238E27FC236}">
                      <a16:creationId xmlns:a16="http://schemas.microsoft.com/office/drawing/2014/main" id="{157F42D0-E098-EC61-3B49-2E0EA4443940}"/>
                    </a:ext>
                  </a:extLst>
                </p:cNvPr>
                <p:cNvSpPr/>
                <p:nvPr/>
              </p:nvSpPr>
              <p:spPr>
                <a:xfrm>
                  <a:off x="6842687" y="838332"/>
                  <a:ext cx="147643" cy="147643"/>
                </a:xfrm>
                <a:custGeom>
                  <a:avLst/>
                  <a:gdLst>
                    <a:gd name="connsiteX0" fmla="*/ 14013 w 147643"/>
                    <a:gd name="connsiteY0" fmla="*/ 117041 h 147643"/>
                    <a:gd name="connsiteX1" fmla="*/ 17026 w 147643"/>
                    <a:gd name="connsiteY1" fmla="*/ 120490 h 147643"/>
                    <a:gd name="connsiteX2" fmla="*/ 20038 w 147643"/>
                    <a:gd name="connsiteY2" fmla="*/ 123938 h 147643"/>
                    <a:gd name="connsiteX3" fmla="*/ 23050 w 147643"/>
                    <a:gd name="connsiteY3" fmla="*/ 127387 h 147643"/>
                    <a:gd name="connsiteX4" fmla="*/ 43481 w 147643"/>
                    <a:gd name="connsiteY4" fmla="*/ 116910 h 147643"/>
                    <a:gd name="connsiteX5" fmla="*/ 58062 w 147643"/>
                    <a:gd name="connsiteY5" fmla="*/ 124113 h 147643"/>
                    <a:gd name="connsiteX6" fmla="*/ 62166 w 147643"/>
                    <a:gd name="connsiteY6" fmla="*/ 146727 h 147643"/>
                    <a:gd name="connsiteX7" fmla="*/ 66706 w 147643"/>
                    <a:gd name="connsiteY7" fmla="*/ 147032 h 147643"/>
                    <a:gd name="connsiteX8" fmla="*/ 71246 w 147643"/>
                    <a:gd name="connsiteY8" fmla="*/ 147338 h 147643"/>
                    <a:gd name="connsiteX9" fmla="*/ 75786 w 147643"/>
                    <a:gd name="connsiteY9" fmla="*/ 147643 h 147643"/>
                    <a:gd name="connsiteX10" fmla="*/ 82858 w 147643"/>
                    <a:gd name="connsiteY10" fmla="*/ 125772 h 147643"/>
                    <a:gd name="connsiteX11" fmla="*/ 98182 w 147643"/>
                    <a:gd name="connsiteY11" fmla="*/ 120577 h 147643"/>
                    <a:gd name="connsiteX12" fmla="*/ 117084 w 147643"/>
                    <a:gd name="connsiteY12" fmla="*/ 133674 h 147643"/>
                    <a:gd name="connsiteX13" fmla="*/ 120533 w 147643"/>
                    <a:gd name="connsiteY13" fmla="*/ 130661 h 147643"/>
                    <a:gd name="connsiteX14" fmla="*/ 123982 w 147643"/>
                    <a:gd name="connsiteY14" fmla="*/ 127649 h 147643"/>
                    <a:gd name="connsiteX15" fmla="*/ 127431 w 147643"/>
                    <a:gd name="connsiteY15" fmla="*/ 124637 h 147643"/>
                    <a:gd name="connsiteX16" fmla="*/ 116910 w 147643"/>
                    <a:gd name="connsiteY16" fmla="*/ 104162 h 147643"/>
                    <a:gd name="connsiteX17" fmla="*/ 124113 w 147643"/>
                    <a:gd name="connsiteY17" fmla="*/ 89625 h 147643"/>
                    <a:gd name="connsiteX18" fmla="*/ 146727 w 147643"/>
                    <a:gd name="connsiteY18" fmla="*/ 85521 h 147643"/>
                    <a:gd name="connsiteX19" fmla="*/ 147032 w 147643"/>
                    <a:gd name="connsiteY19" fmla="*/ 80981 h 147643"/>
                    <a:gd name="connsiteX20" fmla="*/ 147338 w 147643"/>
                    <a:gd name="connsiteY20" fmla="*/ 76441 h 147643"/>
                    <a:gd name="connsiteX21" fmla="*/ 147643 w 147643"/>
                    <a:gd name="connsiteY21" fmla="*/ 71901 h 147643"/>
                    <a:gd name="connsiteX22" fmla="*/ 125772 w 147643"/>
                    <a:gd name="connsiteY22" fmla="*/ 64872 h 147643"/>
                    <a:gd name="connsiteX23" fmla="*/ 120577 w 147643"/>
                    <a:gd name="connsiteY23" fmla="*/ 49462 h 147643"/>
                    <a:gd name="connsiteX24" fmla="*/ 133630 w 147643"/>
                    <a:gd name="connsiteY24" fmla="*/ 30603 h 147643"/>
                    <a:gd name="connsiteX25" fmla="*/ 130618 w 147643"/>
                    <a:gd name="connsiteY25" fmla="*/ 27154 h 147643"/>
                    <a:gd name="connsiteX26" fmla="*/ 127605 w 147643"/>
                    <a:gd name="connsiteY26" fmla="*/ 23705 h 147643"/>
                    <a:gd name="connsiteX27" fmla="*/ 124593 w 147643"/>
                    <a:gd name="connsiteY27" fmla="*/ 20256 h 147643"/>
                    <a:gd name="connsiteX28" fmla="*/ 104206 w 147643"/>
                    <a:gd name="connsiteY28" fmla="*/ 30690 h 147643"/>
                    <a:gd name="connsiteX29" fmla="*/ 89538 w 147643"/>
                    <a:gd name="connsiteY29" fmla="*/ 23399 h 147643"/>
                    <a:gd name="connsiteX30" fmla="*/ 85478 w 147643"/>
                    <a:gd name="connsiteY30" fmla="*/ 917 h 147643"/>
                    <a:gd name="connsiteX31" fmla="*/ 80938 w 147643"/>
                    <a:gd name="connsiteY31" fmla="*/ 611 h 147643"/>
                    <a:gd name="connsiteX32" fmla="*/ 76397 w 147643"/>
                    <a:gd name="connsiteY32" fmla="*/ 306 h 147643"/>
                    <a:gd name="connsiteX33" fmla="*/ 71857 w 147643"/>
                    <a:gd name="connsiteY33" fmla="*/ 0 h 147643"/>
                    <a:gd name="connsiteX34" fmla="*/ 64872 w 147643"/>
                    <a:gd name="connsiteY34" fmla="*/ 21741 h 147643"/>
                    <a:gd name="connsiteX35" fmla="*/ 49331 w 147643"/>
                    <a:gd name="connsiteY35" fmla="*/ 26979 h 147643"/>
                    <a:gd name="connsiteX36" fmla="*/ 30559 w 147643"/>
                    <a:gd name="connsiteY36" fmla="*/ 13970 h 147643"/>
                    <a:gd name="connsiteX37" fmla="*/ 27110 w 147643"/>
                    <a:gd name="connsiteY37" fmla="*/ 16982 h 147643"/>
                    <a:gd name="connsiteX38" fmla="*/ 23661 w 147643"/>
                    <a:gd name="connsiteY38" fmla="*/ 19994 h 147643"/>
                    <a:gd name="connsiteX39" fmla="*/ 20213 w 147643"/>
                    <a:gd name="connsiteY39" fmla="*/ 23007 h 147643"/>
                    <a:gd name="connsiteX40" fmla="*/ 30603 w 147643"/>
                    <a:gd name="connsiteY40" fmla="*/ 43306 h 147643"/>
                    <a:gd name="connsiteX41" fmla="*/ 23356 w 147643"/>
                    <a:gd name="connsiteY41" fmla="*/ 58018 h 147643"/>
                    <a:gd name="connsiteX42" fmla="*/ 917 w 147643"/>
                    <a:gd name="connsiteY42" fmla="*/ 62078 h 147643"/>
                    <a:gd name="connsiteX43" fmla="*/ 611 w 147643"/>
                    <a:gd name="connsiteY43" fmla="*/ 66619 h 147643"/>
                    <a:gd name="connsiteX44" fmla="*/ 306 w 147643"/>
                    <a:gd name="connsiteY44" fmla="*/ 71159 h 147643"/>
                    <a:gd name="connsiteX45" fmla="*/ 0 w 147643"/>
                    <a:gd name="connsiteY45" fmla="*/ 75699 h 147643"/>
                    <a:gd name="connsiteX46" fmla="*/ 21740 w 147643"/>
                    <a:gd name="connsiteY46" fmla="*/ 82684 h 147643"/>
                    <a:gd name="connsiteX47" fmla="*/ 27023 w 147643"/>
                    <a:gd name="connsiteY47" fmla="*/ 98182 h 147643"/>
                    <a:gd name="connsiteX48" fmla="*/ 14013 w 147643"/>
                    <a:gd name="connsiteY48" fmla="*/ 117041 h 1476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</a:cxnLst>
                  <a:rect l="l" t="t" r="r" b="b"/>
                  <a:pathLst>
                    <a:path w="147643" h="147643">
                      <a:moveTo>
                        <a:pt x="14013" y="117041"/>
                      </a:moveTo>
                      <a:lnTo>
                        <a:pt x="17026" y="120490"/>
                      </a:lnTo>
                      <a:lnTo>
                        <a:pt x="20038" y="123938"/>
                      </a:lnTo>
                      <a:lnTo>
                        <a:pt x="23050" y="127387"/>
                      </a:lnTo>
                      <a:lnTo>
                        <a:pt x="43481" y="116910"/>
                      </a:lnTo>
                      <a:cubicBezTo>
                        <a:pt x="48021" y="120097"/>
                        <a:pt x="52954" y="122498"/>
                        <a:pt x="58062" y="124113"/>
                      </a:cubicBezTo>
                      <a:lnTo>
                        <a:pt x="62166" y="146727"/>
                      </a:lnTo>
                      <a:lnTo>
                        <a:pt x="66706" y="147032"/>
                      </a:lnTo>
                      <a:lnTo>
                        <a:pt x="71246" y="147338"/>
                      </a:lnTo>
                      <a:lnTo>
                        <a:pt x="75786" y="147643"/>
                      </a:lnTo>
                      <a:lnTo>
                        <a:pt x="82858" y="125772"/>
                      </a:lnTo>
                      <a:cubicBezTo>
                        <a:pt x="88141" y="124855"/>
                        <a:pt x="93336" y="123109"/>
                        <a:pt x="98182" y="120577"/>
                      </a:cubicBezTo>
                      <a:lnTo>
                        <a:pt x="117084" y="133674"/>
                      </a:lnTo>
                      <a:lnTo>
                        <a:pt x="120533" y="130661"/>
                      </a:lnTo>
                      <a:lnTo>
                        <a:pt x="123982" y="127649"/>
                      </a:lnTo>
                      <a:lnTo>
                        <a:pt x="127431" y="124637"/>
                      </a:lnTo>
                      <a:lnTo>
                        <a:pt x="116910" y="104162"/>
                      </a:lnTo>
                      <a:cubicBezTo>
                        <a:pt x="120097" y="99666"/>
                        <a:pt x="122498" y="94776"/>
                        <a:pt x="124113" y="89625"/>
                      </a:cubicBezTo>
                      <a:lnTo>
                        <a:pt x="146727" y="85521"/>
                      </a:lnTo>
                      <a:lnTo>
                        <a:pt x="147032" y="80981"/>
                      </a:lnTo>
                      <a:lnTo>
                        <a:pt x="147338" y="76441"/>
                      </a:lnTo>
                      <a:lnTo>
                        <a:pt x="147643" y="71901"/>
                      </a:lnTo>
                      <a:lnTo>
                        <a:pt x="125772" y="64872"/>
                      </a:lnTo>
                      <a:cubicBezTo>
                        <a:pt x="124855" y="59546"/>
                        <a:pt x="123153" y="54351"/>
                        <a:pt x="120577" y="49462"/>
                      </a:cubicBezTo>
                      <a:lnTo>
                        <a:pt x="133630" y="30603"/>
                      </a:lnTo>
                      <a:lnTo>
                        <a:pt x="130618" y="27154"/>
                      </a:lnTo>
                      <a:lnTo>
                        <a:pt x="127605" y="23705"/>
                      </a:lnTo>
                      <a:lnTo>
                        <a:pt x="124593" y="20256"/>
                      </a:lnTo>
                      <a:lnTo>
                        <a:pt x="104206" y="30690"/>
                      </a:lnTo>
                      <a:cubicBezTo>
                        <a:pt x="99666" y="27459"/>
                        <a:pt x="94733" y="25015"/>
                        <a:pt x="89538" y="23399"/>
                      </a:cubicBezTo>
                      <a:lnTo>
                        <a:pt x="85478" y="917"/>
                      </a:lnTo>
                      <a:lnTo>
                        <a:pt x="80938" y="611"/>
                      </a:lnTo>
                      <a:lnTo>
                        <a:pt x="76397" y="306"/>
                      </a:lnTo>
                      <a:lnTo>
                        <a:pt x="71857" y="0"/>
                      </a:lnTo>
                      <a:lnTo>
                        <a:pt x="64872" y="21741"/>
                      </a:lnTo>
                      <a:cubicBezTo>
                        <a:pt x="59503" y="22657"/>
                        <a:pt x="54264" y="24404"/>
                        <a:pt x="49331" y="26979"/>
                      </a:cubicBezTo>
                      <a:lnTo>
                        <a:pt x="30559" y="13970"/>
                      </a:lnTo>
                      <a:lnTo>
                        <a:pt x="27110" y="16982"/>
                      </a:lnTo>
                      <a:lnTo>
                        <a:pt x="23661" y="19994"/>
                      </a:lnTo>
                      <a:lnTo>
                        <a:pt x="20213" y="23007"/>
                      </a:lnTo>
                      <a:lnTo>
                        <a:pt x="30603" y="43306"/>
                      </a:lnTo>
                      <a:cubicBezTo>
                        <a:pt x="27372" y="47890"/>
                        <a:pt x="24927" y="52823"/>
                        <a:pt x="23356" y="58018"/>
                      </a:cubicBezTo>
                      <a:lnTo>
                        <a:pt x="917" y="62078"/>
                      </a:lnTo>
                      <a:lnTo>
                        <a:pt x="611" y="66619"/>
                      </a:lnTo>
                      <a:lnTo>
                        <a:pt x="306" y="71159"/>
                      </a:lnTo>
                      <a:lnTo>
                        <a:pt x="0" y="75699"/>
                      </a:lnTo>
                      <a:lnTo>
                        <a:pt x="21740" y="82684"/>
                      </a:lnTo>
                      <a:cubicBezTo>
                        <a:pt x="22657" y="88010"/>
                        <a:pt x="24447" y="93248"/>
                        <a:pt x="27023" y="98182"/>
                      </a:cubicBezTo>
                      <a:lnTo>
                        <a:pt x="14013" y="117041"/>
                      </a:lnTo>
                      <a:close/>
                    </a:path>
                  </a:pathLst>
                </a:custGeom>
                <a:noFill/>
                <a:ln w="19050" cap="flat">
                  <a:solidFill>
                    <a:schemeClr val="accent1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Tx/>
                    <a:buNone/>
                    <a:tabLst/>
                    <a:defRPr/>
                  </a:pPr>
                  <a:endParaRPr kumimoji="0" lang="en-US" sz="381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  <a:sym typeface="Arial"/>
                  </a:endParaRPr>
                </a:p>
              </p:txBody>
            </p:sp>
            <p:sp>
              <p:nvSpPr>
                <p:cNvPr id="330" name="Freeform: Shape 957">
                  <a:extLst>
                    <a:ext uri="{FF2B5EF4-FFF2-40B4-BE49-F238E27FC236}">
                      <a16:creationId xmlns:a16="http://schemas.microsoft.com/office/drawing/2014/main" id="{85C9C8D0-2328-AEDD-5EEC-946306655AE4}"/>
                    </a:ext>
                  </a:extLst>
                </p:cNvPr>
                <p:cNvSpPr/>
                <p:nvPr/>
              </p:nvSpPr>
              <p:spPr>
                <a:xfrm>
                  <a:off x="6887085" y="882686"/>
                  <a:ext cx="58847" cy="58847"/>
                </a:xfrm>
                <a:custGeom>
                  <a:avLst/>
                  <a:gdLst>
                    <a:gd name="connsiteX0" fmla="*/ 58848 w 58847"/>
                    <a:gd name="connsiteY0" fmla="*/ 29424 h 58847"/>
                    <a:gd name="connsiteX1" fmla="*/ 29424 w 58847"/>
                    <a:gd name="connsiteY1" fmla="*/ 58848 h 58847"/>
                    <a:gd name="connsiteX2" fmla="*/ 0 w 58847"/>
                    <a:gd name="connsiteY2" fmla="*/ 29424 h 58847"/>
                    <a:gd name="connsiteX3" fmla="*/ 29424 w 58847"/>
                    <a:gd name="connsiteY3" fmla="*/ 0 h 58847"/>
                    <a:gd name="connsiteX4" fmla="*/ 58848 w 58847"/>
                    <a:gd name="connsiteY4" fmla="*/ 29424 h 588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8847" h="58847">
                      <a:moveTo>
                        <a:pt x="58848" y="29424"/>
                      </a:moveTo>
                      <a:cubicBezTo>
                        <a:pt x="58848" y="45674"/>
                        <a:pt x="45674" y="58848"/>
                        <a:pt x="29424" y="58848"/>
                      </a:cubicBezTo>
                      <a:cubicBezTo>
                        <a:pt x="13174" y="58848"/>
                        <a:pt x="0" y="45674"/>
                        <a:pt x="0" y="29424"/>
                      </a:cubicBezTo>
                      <a:cubicBezTo>
                        <a:pt x="0" y="13174"/>
                        <a:pt x="13173" y="0"/>
                        <a:pt x="29424" y="0"/>
                      </a:cubicBezTo>
                      <a:cubicBezTo>
                        <a:pt x="45674" y="0"/>
                        <a:pt x="58848" y="13174"/>
                        <a:pt x="58848" y="29424"/>
                      </a:cubicBezTo>
                      <a:close/>
                    </a:path>
                  </a:pathLst>
                </a:custGeom>
                <a:noFill/>
                <a:ln w="19050" cap="flat">
                  <a:solidFill>
                    <a:schemeClr val="accent1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Tx/>
                    <a:buNone/>
                    <a:tabLst/>
                    <a:defRPr/>
                  </a:pPr>
                  <a:endParaRPr kumimoji="0" lang="en-US" sz="381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323" name="Freeform: Shape 950">
              <a:extLst>
                <a:ext uri="{FF2B5EF4-FFF2-40B4-BE49-F238E27FC236}">
                  <a16:creationId xmlns:a16="http://schemas.microsoft.com/office/drawing/2014/main" id="{BE8FAEB9-4F29-01C9-42F6-5EDE8F212845}"/>
                </a:ext>
              </a:extLst>
            </p:cNvPr>
            <p:cNvSpPr/>
            <p:nvPr/>
          </p:nvSpPr>
          <p:spPr>
            <a:xfrm>
              <a:off x="6764369" y="989555"/>
              <a:ext cx="307292" cy="80370"/>
            </a:xfrm>
            <a:custGeom>
              <a:avLst/>
              <a:gdLst>
                <a:gd name="connsiteX0" fmla="*/ 38024 w 307292"/>
                <a:gd name="connsiteY0" fmla="*/ 44 h 80370"/>
                <a:gd name="connsiteX1" fmla="*/ 74127 w 307292"/>
                <a:gd name="connsiteY1" fmla="*/ 22483 h 80370"/>
                <a:gd name="connsiteX2" fmla="*/ 233165 w 307292"/>
                <a:gd name="connsiteY2" fmla="*/ 22526 h 80370"/>
                <a:gd name="connsiteX3" fmla="*/ 269268 w 307292"/>
                <a:gd name="connsiteY3" fmla="*/ 0 h 80370"/>
                <a:gd name="connsiteX4" fmla="*/ 307248 w 307292"/>
                <a:gd name="connsiteY4" fmla="*/ 27154 h 80370"/>
                <a:gd name="connsiteX5" fmla="*/ 274550 w 307292"/>
                <a:gd name="connsiteY5" fmla="*/ 27154 h 80370"/>
                <a:gd name="connsiteX6" fmla="*/ 274594 w 307292"/>
                <a:gd name="connsiteY6" fmla="*/ 53216 h 80370"/>
                <a:gd name="connsiteX7" fmla="*/ 307292 w 307292"/>
                <a:gd name="connsiteY7" fmla="*/ 53216 h 80370"/>
                <a:gd name="connsiteX8" fmla="*/ 269268 w 307292"/>
                <a:gd name="connsiteY8" fmla="*/ 80370 h 80370"/>
                <a:gd name="connsiteX9" fmla="*/ 233165 w 307292"/>
                <a:gd name="connsiteY9" fmla="*/ 57887 h 80370"/>
                <a:gd name="connsiteX10" fmla="*/ 74084 w 307292"/>
                <a:gd name="connsiteY10" fmla="*/ 57887 h 80370"/>
                <a:gd name="connsiteX11" fmla="*/ 37980 w 307292"/>
                <a:gd name="connsiteY11" fmla="*/ 80370 h 80370"/>
                <a:gd name="connsiteX12" fmla="*/ 0 w 307292"/>
                <a:gd name="connsiteY12" fmla="*/ 53216 h 80370"/>
                <a:gd name="connsiteX13" fmla="*/ 32698 w 307292"/>
                <a:gd name="connsiteY13" fmla="*/ 53216 h 80370"/>
                <a:gd name="connsiteX14" fmla="*/ 32698 w 307292"/>
                <a:gd name="connsiteY14" fmla="*/ 27197 h 80370"/>
                <a:gd name="connsiteX15" fmla="*/ 0 w 307292"/>
                <a:gd name="connsiteY15" fmla="*/ 27197 h 80370"/>
                <a:gd name="connsiteX16" fmla="*/ 38024 w 307292"/>
                <a:gd name="connsiteY16" fmla="*/ 44 h 80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7292" h="80370">
                  <a:moveTo>
                    <a:pt x="38024" y="44"/>
                  </a:moveTo>
                  <a:cubicBezTo>
                    <a:pt x="53915" y="0"/>
                    <a:pt x="67623" y="9255"/>
                    <a:pt x="74127" y="22483"/>
                  </a:cubicBezTo>
                  <a:lnTo>
                    <a:pt x="233165" y="22526"/>
                  </a:lnTo>
                  <a:cubicBezTo>
                    <a:pt x="239713" y="9211"/>
                    <a:pt x="253377" y="0"/>
                    <a:pt x="269268" y="0"/>
                  </a:cubicBezTo>
                  <a:cubicBezTo>
                    <a:pt x="286861" y="0"/>
                    <a:pt x="301879" y="11394"/>
                    <a:pt x="307248" y="27154"/>
                  </a:cubicBezTo>
                  <a:lnTo>
                    <a:pt x="274550" y="27154"/>
                  </a:lnTo>
                  <a:lnTo>
                    <a:pt x="274594" y="53216"/>
                  </a:lnTo>
                  <a:lnTo>
                    <a:pt x="307292" y="53216"/>
                  </a:lnTo>
                  <a:cubicBezTo>
                    <a:pt x="301835" y="68976"/>
                    <a:pt x="286905" y="80370"/>
                    <a:pt x="269268" y="80370"/>
                  </a:cubicBezTo>
                  <a:cubicBezTo>
                    <a:pt x="253421" y="80370"/>
                    <a:pt x="239669" y="71159"/>
                    <a:pt x="233165" y="57887"/>
                  </a:cubicBezTo>
                  <a:lnTo>
                    <a:pt x="74084" y="57887"/>
                  </a:lnTo>
                  <a:cubicBezTo>
                    <a:pt x="67623" y="71202"/>
                    <a:pt x="53871" y="80414"/>
                    <a:pt x="37980" y="80370"/>
                  </a:cubicBezTo>
                  <a:cubicBezTo>
                    <a:pt x="20387" y="80370"/>
                    <a:pt x="5370" y="68976"/>
                    <a:pt x="0" y="53216"/>
                  </a:cubicBezTo>
                  <a:lnTo>
                    <a:pt x="32698" y="53216"/>
                  </a:lnTo>
                  <a:lnTo>
                    <a:pt x="32698" y="27197"/>
                  </a:lnTo>
                  <a:lnTo>
                    <a:pt x="0" y="27197"/>
                  </a:lnTo>
                  <a:cubicBezTo>
                    <a:pt x="5413" y="11438"/>
                    <a:pt x="20387" y="44"/>
                    <a:pt x="38024" y="44"/>
                  </a:cubicBezTo>
                  <a:close/>
                </a:path>
              </a:pathLst>
            </a:custGeom>
            <a:noFill/>
            <a:ln w="19050" cap="flat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lang="en-US" sz="381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324" name="Freeform: Shape 951">
              <a:extLst>
                <a:ext uri="{FF2B5EF4-FFF2-40B4-BE49-F238E27FC236}">
                  <a16:creationId xmlns:a16="http://schemas.microsoft.com/office/drawing/2014/main" id="{5B971F8A-FA74-7503-C5CF-040755DA333D}"/>
                </a:ext>
              </a:extLst>
            </p:cNvPr>
            <p:cNvSpPr/>
            <p:nvPr/>
          </p:nvSpPr>
          <p:spPr>
            <a:xfrm>
              <a:off x="6723900" y="1015268"/>
              <a:ext cx="25320" cy="25320"/>
            </a:xfrm>
            <a:custGeom>
              <a:avLst/>
              <a:gdLst>
                <a:gd name="connsiteX0" fmla="*/ 25320 w 25320"/>
                <a:gd name="connsiteY0" fmla="*/ 12660 h 25320"/>
                <a:gd name="connsiteX1" fmla="*/ 12660 w 25320"/>
                <a:gd name="connsiteY1" fmla="*/ 25320 h 25320"/>
                <a:gd name="connsiteX2" fmla="*/ 0 w 25320"/>
                <a:gd name="connsiteY2" fmla="*/ 12660 h 25320"/>
                <a:gd name="connsiteX3" fmla="*/ 12660 w 25320"/>
                <a:gd name="connsiteY3" fmla="*/ 0 h 25320"/>
                <a:gd name="connsiteX4" fmla="*/ 25320 w 25320"/>
                <a:gd name="connsiteY4" fmla="*/ 12660 h 25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20" h="25320">
                  <a:moveTo>
                    <a:pt x="25320" y="12660"/>
                  </a:moveTo>
                  <a:cubicBezTo>
                    <a:pt x="25320" y="19652"/>
                    <a:pt x="19652" y="25320"/>
                    <a:pt x="12660" y="25320"/>
                  </a:cubicBezTo>
                  <a:cubicBezTo>
                    <a:pt x="5668" y="25320"/>
                    <a:pt x="0" y="19652"/>
                    <a:pt x="0" y="12660"/>
                  </a:cubicBezTo>
                  <a:cubicBezTo>
                    <a:pt x="0" y="5668"/>
                    <a:pt x="5668" y="0"/>
                    <a:pt x="12660" y="0"/>
                  </a:cubicBezTo>
                  <a:cubicBezTo>
                    <a:pt x="19652" y="0"/>
                    <a:pt x="25320" y="5668"/>
                    <a:pt x="25320" y="12660"/>
                  </a:cubicBezTo>
                  <a:close/>
                </a:path>
              </a:pathLst>
            </a:custGeom>
            <a:noFill/>
            <a:ln w="19050" cap="flat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lang="en-US" sz="381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325" name="Freeform: Shape 952">
              <a:extLst>
                <a:ext uri="{FF2B5EF4-FFF2-40B4-BE49-F238E27FC236}">
                  <a16:creationId xmlns:a16="http://schemas.microsoft.com/office/drawing/2014/main" id="{AEFBAFB8-83A2-41DA-D859-21D233645A31}"/>
                </a:ext>
              </a:extLst>
            </p:cNvPr>
            <p:cNvSpPr/>
            <p:nvPr/>
          </p:nvSpPr>
          <p:spPr>
            <a:xfrm>
              <a:off x="6682340" y="805241"/>
              <a:ext cx="37674" cy="38984"/>
            </a:xfrm>
            <a:custGeom>
              <a:avLst/>
              <a:gdLst>
                <a:gd name="connsiteX0" fmla="*/ 0 w 37674"/>
                <a:gd name="connsiteY0" fmla="*/ 38985 h 38984"/>
                <a:gd name="connsiteX1" fmla="*/ 37675 w 37674"/>
                <a:gd name="connsiteY1" fmla="*/ 0 h 3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7674" h="38984">
                  <a:moveTo>
                    <a:pt x="0" y="38985"/>
                  </a:moveTo>
                  <a:lnTo>
                    <a:pt x="37675" y="0"/>
                  </a:lnTo>
                </a:path>
              </a:pathLst>
            </a:custGeom>
            <a:ln w="1905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lang="en-US" sz="381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326" name="Freeform: Shape 953">
              <a:extLst>
                <a:ext uri="{FF2B5EF4-FFF2-40B4-BE49-F238E27FC236}">
                  <a16:creationId xmlns:a16="http://schemas.microsoft.com/office/drawing/2014/main" id="{0E42E816-1CBB-35C3-C0D7-895D49F8CD3E}"/>
                </a:ext>
              </a:extLst>
            </p:cNvPr>
            <p:cNvSpPr/>
            <p:nvPr/>
          </p:nvSpPr>
          <p:spPr>
            <a:xfrm>
              <a:off x="6670073" y="1182294"/>
              <a:ext cx="39682" cy="62209"/>
            </a:xfrm>
            <a:custGeom>
              <a:avLst/>
              <a:gdLst>
                <a:gd name="connsiteX0" fmla="*/ 0 w 39682"/>
                <a:gd name="connsiteY0" fmla="*/ 0 h 62209"/>
                <a:gd name="connsiteX1" fmla="*/ 39683 w 39682"/>
                <a:gd name="connsiteY1" fmla="*/ 62209 h 62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9682" h="62209">
                  <a:moveTo>
                    <a:pt x="0" y="0"/>
                  </a:moveTo>
                  <a:lnTo>
                    <a:pt x="39683" y="62209"/>
                  </a:lnTo>
                </a:path>
              </a:pathLst>
            </a:custGeom>
            <a:ln w="1905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lang="en-US" sz="381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</p:grpSp>
      <p:grpSp>
        <p:nvGrpSpPr>
          <p:cNvPr id="343" name="Graphic 865">
            <a:extLst>
              <a:ext uri="{FF2B5EF4-FFF2-40B4-BE49-F238E27FC236}">
                <a16:creationId xmlns:a16="http://schemas.microsoft.com/office/drawing/2014/main" id="{58EC0E17-9ABC-FD3C-62EB-CC25634BFFDF}"/>
              </a:ext>
            </a:extLst>
          </p:cNvPr>
          <p:cNvGrpSpPr>
            <a:grpSpLocks noChangeAspect="1"/>
          </p:cNvGrpSpPr>
          <p:nvPr/>
        </p:nvGrpSpPr>
        <p:grpSpPr>
          <a:xfrm>
            <a:off x="7950854" y="3033477"/>
            <a:ext cx="771498" cy="611765"/>
            <a:chOff x="6369083" y="1851819"/>
            <a:chExt cx="829189" cy="657513"/>
          </a:xfrm>
          <a:noFill/>
        </p:grpSpPr>
        <p:grpSp>
          <p:nvGrpSpPr>
            <p:cNvPr id="344" name="Graphic 865">
              <a:extLst>
                <a:ext uri="{FF2B5EF4-FFF2-40B4-BE49-F238E27FC236}">
                  <a16:creationId xmlns:a16="http://schemas.microsoft.com/office/drawing/2014/main" id="{6635D300-EBBA-76A4-E7FC-B38A5BFC1C2C}"/>
                </a:ext>
              </a:extLst>
            </p:cNvPr>
            <p:cNvGrpSpPr/>
            <p:nvPr/>
          </p:nvGrpSpPr>
          <p:grpSpPr>
            <a:xfrm>
              <a:off x="6880638" y="2015557"/>
              <a:ext cx="241994" cy="330589"/>
              <a:chOff x="6880628" y="2015558"/>
              <a:chExt cx="241993" cy="330588"/>
            </a:xfrm>
            <a:noFill/>
          </p:grpSpPr>
          <p:sp>
            <p:nvSpPr>
              <p:cNvPr id="366" name="Freeform: Shape 1096">
                <a:extLst>
                  <a:ext uri="{FF2B5EF4-FFF2-40B4-BE49-F238E27FC236}">
                    <a16:creationId xmlns:a16="http://schemas.microsoft.com/office/drawing/2014/main" id="{2672FD31-1E16-E920-B758-96C22184CBDF}"/>
                  </a:ext>
                </a:extLst>
              </p:cNvPr>
              <p:cNvSpPr/>
              <p:nvPr/>
            </p:nvSpPr>
            <p:spPr>
              <a:xfrm>
                <a:off x="7001399" y="2257451"/>
                <a:ext cx="121222" cy="88695"/>
              </a:xfrm>
              <a:custGeom>
                <a:avLst/>
                <a:gdLst>
                  <a:gd name="connsiteX0" fmla="*/ 0 w 121222"/>
                  <a:gd name="connsiteY0" fmla="*/ 88696 h 88695"/>
                  <a:gd name="connsiteX1" fmla="*/ 3865 w 121222"/>
                  <a:gd name="connsiteY1" fmla="*/ 87692 h 88695"/>
                  <a:gd name="connsiteX2" fmla="*/ 116856 w 121222"/>
                  <a:gd name="connsiteY2" fmla="*/ 24395 h 88695"/>
                  <a:gd name="connsiteX3" fmla="*/ 120921 w 121222"/>
                  <a:gd name="connsiteY3" fmla="*/ 17619 h 88695"/>
                  <a:gd name="connsiteX4" fmla="*/ 121223 w 121222"/>
                  <a:gd name="connsiteY4" fmla="*/ 0 h 886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1222" h="88695">
                    <a:moveTo>
                      <a:pt x="0" y="88696"/>
                    </a:moveTo>
                    <a:cubicBezTo>
                      <a:pt x="1355" y="88696"/>
                      <a:pt x="2660" y="88344"/>
                      <a:pt x="3865" y="87692"/>
                    </a:cubicBezTo>
                    <a:lnTo>
                      <a:pt x="116856" y="24395"/>
                    </a:lnTo>
                    <a:cubicBezTo>
                      <a:pt x="119315" y="23040"/>
                      <a:pt x="120871" y="20430"/>
                      <a:pt x="120921" y="17619"/>
                    </a:cubicBezTo>
                    <a:lnTo>
                      <a:pt x="121223" y="0"/>
                    </a:lnTo>
                  </a:path>
                </a:pathLst>
              </a:custGeom>
              <a:noFill/>
              <a:ln w="19050" cap="flat">
                <a:solidFill>
                  <a:schemeClr val="accent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24883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endParaRPr kumimoji="0" lang="en-US" sz="667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mazon Ember Display" panose="020F0603020204020204" pitchFamily="34" charset="0"/>
                  <a:ea typeface="+mn-ea"/>
                  <a:cs typeface="Arial"/>
                  <a:sym typeface="Arial"/>
                </a:endParaRPr>
              </a:p>
            </p:txBody>
          </p:sp>
          <p:sp>
            <p:nvSpPr>
              <p:cNvPr id="367" name="Freeform: Shape 1097">
                <a:extLst>
                  <a:ext uri="{FF2B5EF4-FFF2-40B4-BE49-F238E27FC236}">
                    <a16:creationId xmlns:a16="http://schemas.microsoft.com/office/drawing/2014/main" id="{ED275117-6FD9-766B-7E94-E4C297AF0D79}"/>
                  </a:ext>
                </a:extLst>
              </p:cNvPr>
              <p:cNvSpPr/>
              <p:nvPr/>
            </p:nvSpPr>
            <p:spPr>
              <a:xfrm>
                <a:off x="6880628" y="2015558"/>
                <a:ext cx="121021" cy="330538"/>
              </a:xfrm>
              <a:custGeom>
                <a:avLst/>
                <a:gdLst>
                  <a:gd name="connsiteX0" fmla="*/ 121022 w 121021"/>
                  <a:gd name="connsiteY0" fmla="*/ 0 h 330538"/>
                  <a:gd name="connsiteX1" fmla="*/ 115099 w 121021"/>
                  <a:gd name="connsiteY1" fmla="*/ 2761 h 330538"/>
                  <a:gd name="connsiteX2" fmla="*/ 9587 w 121021"/>
                  <a:gd name="connsiteY2" fmla="*/ 30419 h 330538"/>
                  <a:gd name="connsiteX3" fmla="*/ 0 w 121021"/>
                  <a:gd name="connsiteY3" fmla="*/ 38199 h 330538"/>
                  <a:gd name="connsiteX4" fmla="*/ 0 w 121021"/>
                  <a:gd name="connsiteY4" fmla="*/ 259411 h 330538"/>
                  <a:gd name="connsiteX5" fmla="*/ 4066 w 121021"/>
                  <a:gd name="connsiteY5" fmla="*/ 266338 h 330538"/>
                  <a:gd name="connsiteX6" fmla="*/ 116906 w 121021"/>
                  <a:gd name="connsiteY6" fmla="*/ 329535 h 330538"/>
                  <a:gd name="connsiteX7" fmla="*/ 120771 w 121021"/>
                  <a:gd name="connsiteY7" fmla="*/ 330539 h 3305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1021" h="330538">
                    <a:moveTo>
                      <a:pt x="121022" y="0"/>
                    </a:moveTo>
                    <a:cubicBezTo>
                      <a:pt x="118813" y="50"/>
                      <a:pt x="116655" y="954"/>
                      <a:pt x="115099" y="2761"/>
                    </a:cubicBezTo>
                    <a:cubicBezTo>
                      <a:pt x="103152" y="16565"/>
                      <a:pt x="71479" y="42867"/>
                      <a:pt x="9587" y="30419"/>
                    </a:cubicBezTo>
                    <a:cubicBezTo>
                      <a:pt x="4618" y="29415"/>
                      <a:pt x="0" y="33129"/>
                      <a:pt x="0" y="38199"/>
                    </a:cubicBezTo>
                    <a:lnTo>
                      <a:pt x="0" y="259411"/>
                    </a:lnTo>
                    <a:cubicBezTo>
                      <a:pt x="0" y="262273"/>
                      <a:pt x="1556" y="264933"/>
                      <a:pt x="4066" y="266338"/>
                    </a:cubicBezTo>
                    <a:lnTo>
                      <a:pt x="116906" y="329535"/>
                    </a:lnTo>
                    <a:cubicBezTo>
                      <a:pt x="118110" y="330187"/>
                      <a:pt x="119466" y="330539"/>
                      <a:pt x="120771" y="330539"/>
                    </a:cubicBezTo>
                  </a:path>
                </a:pathLst>
              </a:custGeom>
              <a:noFill/>
              <a:ln w="19050" cap="flat">
                <a:solidFill>
                  <a:schemeClr val="accent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24883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endParaRPr kumimoji="0" lang="en-US" sz="667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mazon Ember Display" panose="020F0603020204020204" pitchFamily="34" charset="0"/>
                  <a:ea typeface="+mn-ea"/>
                  <a:cs typeface="Arial"/>
                  <a:sym typeface="Arial"/>
                </a:endParaRPr>
              </a:p>
            </p:txBody>
          </p:sp>
          <p:sp>
            <p:nvSpPr>
              <p:cNvPr id="368" name="Freeform: Shape 1098">
                <a:extLst>
                  <a:ext uri="{FF2B5EF4-FFF2-40B4-BE49-F238E27FC236}">
                    <a16:creationId xmlns:a16="http://schemas.microsoft.com/office/drawing/2014/main" id="{A750BFF0-7C16-9026-01D4-2612E87C322F}"/>
                  </a:ext>
                </a:extLst>
              </p:cNvPr>
              <p:cNvSpPr/>
              <p:nvPr/>
            </p:nvSpPr>
            <p:spPr>
              <a:xfrm>
                <a:off x="7001599" y="2015558"/>
                <a:ext cx="120620" cy="56269"/>
              </a:xfrm>
              <a:custGeom>
                <a:avLst/>
                <a:gdLst>
                  <a:gd name="connsiteX0" fmla="*/ 120620 w 120620"/>
                  <a:gd name="connsiteY0" fmla="*/ 56269 h 56269"/>
                  <a:gd name="connsiteX1" fmla="*/ 120620 w 120620"/>
                  <a:gd name="connsiteY1" fmla="*/ 38500 h 56269"/>
                  <a:gd name="connsiteX2" fmla="*/ 111033 w 120620"/>
                  <a:gd name="connsiteY2" fmla="*/ 30720 h 56269"/>
                  <a:gd name="connsiteX3" fmla="*/ 5923 w 120620"/>
                  <a:gd name="connsiteY3" fmla="*/ 2610 h 56269"/>
                  <a:gd name="connsiteX4" fmla="*/ 0 w 120620"/>
                  <a:gd name="connsiteY4" fmla="*/ 0 h 562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0620" h="56269">
                    <a:moveTo>
                      <a:pt x="120620" y="56269"/>
                    </a:moveTo>
                    <a:lnTo>
                      <a:pt x="120620" y="38500"/>
                    </a:lnTo>
                    <a:cubicBezTo>
                      <a:pt x="120620" y="33430"/>
                      <a:pt x="116002" y="29666"/>
                      <a:pt x="111033" y="30720"/>
                    </a:cubicBezTo>
                    <a:cubicBezTo>
                      <a:pt x="90202" y="35137"/>
                      <a:pt x="40006" y="40659"/>
                      <a:pt x="5923" y="2610"/>
                    </a:cubicBezTo>
                    <a:cubicBezTo>
                      <a:pt x="4317" y="853"/>
                      <a:pt x="2158" y="0"/>
                      <a:pt x="0" y="0"/>
                    </a:cubicBezTo>
                  </a:path>
                </a:pathLst>
              </a:custGeom>
              <a:noFill/>
              <a:ln w="19050" cap="flat">
                <a:solidFill>
                  <a:schemeClr val="accent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24883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endParaRPr kumimoji="0" lang="en-US" sz="667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mazon Ember Display" panose="020F0603020204020204" pitchFamily="34" charset="0"/>
                  <a:ea typeface="+mn-ea"/>
                  <a:cs typeface="Arial"/>
                  <a:sym typeface="Arial"/>
                </a:endParaRPr>
              </a:p>
            </p:txBody>
          </p:sp>
          <p:sp>
            <p:nvSpPr>
              <p:cNvPr id="369" name="Freeform: Shape 1099">
                <a:extLst>
                  <a:ext uri="{FF2B5EF4-FFF2-40B4-BE49-F238E27FC236}">
                    <a16:creationId xmlns:a16="http://schemas.microsoft.com/office/drawing/2014/main" id="{6B431FCF-7E2E-EAA2-3736-126F3AEFF90D}"/>
                  </a:ext>
                </a:extLst>
              </p:cNvPr>
              <p:cNvSpPr/>
              <p:nvPr/>
            </p:nvSpPr>
            <p:spPr>
              <a:xfrm>
                <a:off x="6883037" y="2183864"/>
                <a:ext cx="151892" cy="49141"/>
              </a:xfrm>
              <a:custGeom>
                <a:avLst/>
                <a:gdLst>
                  <a:gd name="connsiteX0" fmla="*/ 0 w 151892"/>
                  <a:gd name="connsiteY0" fmla="*/ 0 h 49141"/>
                  <a:gd name="connsiteX1" fmla="*/ 151892 w 151892"/>
                  <a:gd name="connsiteY1" fmla="*/ 49142 h 491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51892" h="49141">
                    <a:moveTo>
                      <a:pt x="0" y="0"/>
                    </a:moveTo>
                    <a:lnTo>
                      <a:pt x="151892" y="49142"/>
                    </a:lnTo>
                  </a:path>
                </a:pathLst>
              </a:custGeom>
              <a:ln w="19050" cap="flat">
                <a:solidFill>
                  <a:schemeClr val="accent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24883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endParaRPr kumimoji="0" lang="en-US" sz="667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mazon Ember Display" panose="020F0603020204020204" pitchFamily="34" charset="0"/>
                  <a:ea typeface="+mn-ea"/>
                  <a:cs typeface="Arial"/>
                  <a:sym typeface="Arial"/>
                </a:endParaRPr>
              </a:p>
            </p:txBody>
          </p:sp>
          <p:sp>
            <p:nvSpPr>
              <p:cNvPr id="370" name="Freeform: Shape 1100">
                <a:extLst>
                  <a:ext uri="{FF2B5EF4-FFF2-40B4-BE49-F238E27FC236}">
                    <a16:creationId xmlns:a16="http://schemas.microsoft.com/office/drawing/2014/main" id="{E9486D18-3CE1-768D-FF2A-3482A6E69709}"/>
                  </a:ext>
                </a:extLst>
              </p:cNvPr>
              <p:cNvSpPr/>
              <p:nvPr/>
            </p:nvSpPr>
            <p:spPr>
              <a:xfrm>
                <a:off x="6882385" y="2094014"/>
                <a:ext cx="145467" cy="45276"/>
              </a:xfrm>
              <a:custGeom>
                <a:avLst/>
                <a:gdLst>
                  <a:gd name="connsiteX0" fmla="*/ 0 w 145467"/>
                  <a:gd name="connsiteY0" fmla="*/ 0 h 45276"/>
                  <a:gd name="connsiteX1" fmla="*/ 145467 w 145467"/>
                  <a:gd name="connsiteY1" fmla="*/ 45277 h 452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5467" h="45276">
                    <a:moveTo>
                      <a:pt x="0" y="0"/>
                    </a:moveTo>
                    <a:lnTo>
                      <a:pt x="145467" y="45277"/>
                    </a:lnTo>
                  </a:path>
                </a:pathLst>
              </a:custGeom>
              <a:ln w="19050" cap="flat">
                <a:solidFill>
                  <a:schemeClr val="accent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24883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endParaRPr kumimoji="0" lang="en-US" sz="667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mazon Ember Display" panose="020F0603020204020204" pitchFamily="34" charset="0"/>
                  <a:ea typeface="+mn-ea"/>
                  <a:cs typeface="Arial"/>
                  <a:sym typeface="Arial"/>
                </a:endParaRPr>
              </a:p>
            </p:txBody>
          </p:sp>
        </p:grpSp>
        <p:grpSp>
          <p:nvGrpSpPr>
            <p:cNvPr id="345" name="Graphic 865">
              <a:extLst>
                <a:ext uri="{FF2B5EF4-FFF2-40B4-BE49-F238E27FC236}">
                  <a16:creationId xmlns:a16="http://schemas.microsoft.com/office/drawing/2014/main" id="{16B507D2-4988-03CC-03AB-B9A0DC6BDF6E}"/>
                </a:ext>
              </a:extLst>
            </p:cNvPr>
            <p:cNvGrpSpPr/>
            <p:nvPr/>
          </p:nvGrpSpPr>
          <p:grpSpPr>
            <a:xfrm>
              <a:off x="7046982" y="2086083"/>
              <a:ext cx="151290" cy="151288"/>
              <a:chOff x="7046976" y="2086083"/>
              <a:chExt cx="151289" cy="151289"/>
            </a:xfrm>
            <a:noFill/>
          </p:grpSpPr>
          <p:sp>
            <p:nvSpPr>
              <p:cNvPr id="364" name="Freeform: Shape 1094">
                <a:extLst>
                  <a:ext uri="{FF2B5EF4-FFF2-40B4-BE49-F238E27FC236}">
                    <a16:creationId xmlns:a16="http://schemas.microsoft.com/office/drawing/2014/main" id="{00F7B30C-9CCF-AA83-7014-DD3D1BB2326F}"/>
                  </a:ext>
                </a:extLst>
              </p:cNvPr>
              <p:cNvSpPr/>
              <p:nvPr/>
            </p:nvSpPr>
            <p:spPr>
              <a:xfrm>
                <a:off x="7046976" y="2086083"/>
                <a:ext cx="151289" cy="151289"/>
              </a:xfrm>
              <a:custGeom>
                <a:avLst/>
                <a:gdLst>
                  <a:gd name="connsiteX0" fmla="*/ 151290 w 151289"/>
                  <a:gd name="connsiteY0" fmla="*/ 75645 h 151289"/>
                  <a:gd name="connsiteX1" fmla="*/ 75645 w 151289"/>
                  <a:gd name="connsiteY1" fmla="*/ 151290 h 151289"/>
                  <a:gd name="connsiteX2" fmla="*/ 0 w 151289"/>
                  <a:gd name="connsiteY2" fmla="*/ 75645 h 151289"/>
                  <a:gd name="connsiteX3" fmla="*/ 75645 w 151289"/>
                  <a:gd name="connsiteY3" fmla="*/ 0 h 151289"/>
                  <a:gd name="connsiteX4" fmla="*/ 151290 w 151289"/>
                  <a:gd name="connsiteY4" fmla="*/ 75645 h 1512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1289" h="151289">
                    <a:moveTo>
                      <a:pt x="151290" y="75645"/>
                    </a:moveTo>
                    <a:cubicBezTo>
                      <a:pt x="151290" y="117422"/>
                      <a:pt x="117422" y="151290"/>
                      <a:pt x="75645" y="151290"/>
                    </a:cubicBezTo>
                    <a:cubicBezTo>
                      <a:pt x="33867" y="151290"/>
                      <a:pt x="0" y="117422"/>
                      <a:pt x="0" y="75645"/>
                    </a:cubicBezTo>
                    <a:cubicBezTo>
                      <a:pt x="0" y="33867"/>
                      <a:pt x="33867" y="0"/>
                      <a:pt x="75645" y="0"/>
                    </a:cubicBezTo>
                    <a:cubicBezTo>
                      <a:pt x="117422" y="0"/>
                      <a:pt x="151290" y="33867"/>
                      <a:pt x="151290" y="75645"/>
                    </a:cubicBezTo>
                    <a:close/>
                  </a:path>
                </a:pathLst>
              </a:custGeom>
              <a:noFill/>
              <a:ln w="19050" cap="flat">
                <a:solidFill>
                  <a:schemeClr val="accent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24883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endParaRPr kumimoji="0" lang="en-US" sz="667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mazon Ember Display" panose="020F0603020204020204" pitchFamily="34" charset="0"/>
                  <a:ea typeface="+mn-ea"/>
                  <a:cs typeface="Arial"/>
                  <a:sym typeface="Arial"/>
                </a:endParaRPr>
              </a:p>
            </p:txBody>
          </p:sp>
          <p:sp>
            <p:nvSpPr>
              <p:cNvPr id="365" name="Freeform: Shape 1095">
                <a:extLst>
                  <a:ext uri="{FF2B5EF4-FFF2-40B4-BE49-F238E27FC236}">
                    <a16:creationId xmlns:a16="http://schemas.microsoft.com/office/drawing/2014/main" id="{254B5F67-AFD2-B564-864E-5A031AB8DEB5}"/>
                  </a:ext>
                </a:extLst>
              </p:cNvPr>
              <p:cNvSpPr/>
              <p:nvPr/>
            </p:nvSpPr>
            <p:spPr>
              <a:xfrm>
                <a:off x="7082465" y="2135325"/>
                <a:ext cx="78857" cy="56068"/>
              </a:xfrm>
              <a:custGeom>
                <a:avLst/>
                <a:gdLst>
                  <a:gd name="connsiteX0" fmla="*/ 0 w 78857"/>
                  <a:gd name="connsiteY0" fmla="*/ 33280 h 56068"/>
                  <a:gd name="connsiteX1" fmla="*/ 22789 w 78857"/>
                  <a:gd name="connsiteY1" fmla="*/ 56069 h 56068"/>
                  <a:gd name="connsiteX2" fmla="*/ 78857 w 78857"/>
                  <a:gd name="connsiteY2" fmla="*/ 0 h 56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8857" h="56068">
                    <a:moveTo>
                      <a:pt x="0" y="33280"/>
                    </a:moveTo>
                    <a:lnTo>
                      <a:pt x="22789" y="56069"/>
                    </a:lnTo>
                    <a:lnTo>
                      <a:pt x="78857" y="0"/>
                    </a:lnTo>
                  </a:path>
                </a:pathLst>
              </a:custGeom>
              <a:noFill/>
              <a:ln w="19050" cap="flat">
                <a:solidFill>
                  <a:schemeClr val="accent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24883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endParaRPr kumimoji="0" lang="en-US" sz="667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mazon Ember Display" panose="020F0603020204020204" pitchFamily="34" charset="0"/>
                  <a:ea typeface="+mn-ea"/>
                  <a:cs typeface="Arial"/>
                  <a:sym typeface="Arial"/>
                </a:endParaRPr>
              </a:p>
            </p:txBody>
          </p:sp>
        </p:grpSp>
        <p:grpSp>
          <p:nvGrpSpPr>
            <p:cNvPr id="346" name="Graphic 865">
              <a:extLst>
                <a:ext uri="{FF2B5EF4-FFF2-40B4-BE49-F238E27FC236}">
                  <a16:creationId xmlns:a16="http://schemas.microsoft.com/office/drawing/2014/main" id="{291A8BC3-24CE-6C8C-D98E-2D780F268D34}"/>
                </a:ext>
              </a:extLst>
            </p:cNvPr>
            <p:cNvGrpSpPr/>
            <p:nvPr/>
          </p:nvGrpSpPr>
          <p:grpSpPr>
            <a:xfrm>
              <a:off x="6369083" y="1851819"/>
              <a:ext cx="570022" cy="657513"/>
              <a:chOff x="6369083" y="1851819"/>
              <a:chExt cx="570022" cy="657513"/>
            </a:xfrm>
            <a:noFill/>
          </p:grpSpPr>
          <p:grpSp>
            <p:nvGrpSpPr>
              <p:cNvPr id="347" name="Graphic 865">
                <a:extLst>
                  <a:ext uri="{FF2B5EF4-FFF2-40B4-BE49-F238E27FC236}">
                    <a16:creationId xmlns:a16="http://schemas.microsoft.com/office/drawing/2014/main" id="{3D2B2A06-E84B-C8ED-95D6-46C162FA497A}"/>
                  </a:ext>
                </a:extLst>
              </p:cNvPr>
              <p:cNvGrpSpPr/>
              <p:nvPr/>
            </p:nvGrpSpPr>
            <p:grpSpPr>
              <a:xfrm>
                <a:off x="6369083" y="1851819"/>
                <a:ext cx="570022" cy="657513"/>
                <a:chOff x="6369083" y="1851819"/>
                <a:chExt cx="570022" cy="657513"/>
              </a:xfrm>
              <a:noFill/>
            </p:grpSpPr>
            <p:sp>
              <p:nvSpPr>
                <p:cNvPr id="350" name="Freeform: Shape 1080">
                  <a:extLst>
                    <a:ext uri="{FF2B5EF4-FFF2-40B4-BE49-F238E27FC236}">
                      <a16:creationId xmlns:a16="http://schemas.microsoft.com/office/drawing/2014/main" id="{368D0DC4-028D-F071-D9F5-26E401363714}"/>
                    </a:ext>
                  </a:extLst>
                </p:cNvPr>
                <p:cNvSpPr/>
                <p:nvPr/>
              </p:nvSpPr>
              <p:spPr>
                <a:xfrm>
                  <a:off x="6369083" y="1851819"/>
                  <a:ext cx="570022" cy="657513"/>
                </a:xfrm>
                <a:custGeom>
                  <a:avLst/>
                  <a:gdLst>
                    <a:gd name="connsiteX0" fmla="*/ 570022 w 570022"/>
                    <a:gd name="connsiteY0" fmla="*/ 145919 h 657513"/>
                    <a:gd name="connsiteX1" fmla="*/ 570022 w 570022"/>
                    <a:gd name="connsiteY1" fmla="*/ 96878 h 657513"/>
                    <a:gd name="connsiteX2" fmla="*/ 411203 w 570022"/>
                    <a:gd name="connsiteY2" fmla="*/ 50 h 657513"/>
                    <a:gd name="connsiteX3" fmla="*/ 326925 w 570022"/>
                    <a:gd name="connsiteY3" fmla="*/ 50447 h 657513"/>
                    <a:gd name="connsiteX4" fmla="*/ 326925 w 570022"/>
                    <a:gd name="connsiteY4" fmla="*/ 50447 h 657513"/>
                    <a:gd name="connsiteX5" fmla="*/ 242646 w 570022"/>
                    <a:gd name="connsiteY5" fmla="*/ 0 h 657513"/>
                    <a:gd name="connsiteX6" fmla="*/ 83827 w 570022"/>
                    <a:gd name="connsiteY6" fmla="*/ 96827 h 657513"/>
                    <a:gd name="connsiteX7" fmla="*/ 83827 w 570022"/>
                    <a:gd name="connsiteY7" fmla="*/ 201737 h 657513"/>
                    <a:gd name="connsiteX8" fmla="*/ 0 w 570022"/>
                    <a:gd name="connsiteY8" fmla="*/ 249272 h 657513"/>
                    <a:gd name="connsiteX9" fmla="*/ 0 w 570022"/>
                    <a:gd name="connsiteY9" fmla="*/ 328631 h 657513"/>
                    <a:gd name="connsiteX10" fmla="*/ 0 w 570022"/>
                    <a:gd name="connsiteY10" fmla="*/ 408794 h 657513"/>
                    <a:gd name="connsiteX11" fmla="*/ 83827 w 570022"/>
                    <a:gd name="connsiteY11" fmla="*/ 454873 h 657513"/>
                    <a:gd name="connsiteX12" fmla="*/ 83827 w 570022"/>
                    <a:gd name="connsiteY12" fmla="*/ 560284 h 657513"/>
                    <a:gd name="connsiteX13" fmla="*/ 248117 w 570022"/>
                    <a:gd name="connsiteY13" fmla="*/ 657463 h 657513"/>
                    <a:gd name="connsiteX14" fmla="*/ 321704 w 570022"/>
                    <a:gd name="connsiteY14" fmla="*/ 613693 h 657513"/>
                    <a:gd name="connsiteX15" fmla="*/ 397299 w 570022"/>
                    <a:gd name="connsiteY15" fmla="*/ 657513 h 657513"/>
                    <a:gd name="connsiteX16" fmla="*/ 561640 w 570022"/>
                    <a:gd name="connsiteY16" fmla="*/ 560335 h 657513"/>
                    <a:gd name="connsiteX17" fmla="*/ 561640 w 570022"/>
                    <a:gd name="connsiteY17" fmla="*/ 523140 h 6575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570022" h="657513">
                      <a:moveTo>
                        <a:pt x="570022" y="145919"/>
                      </a:moveTo>
                      <a:lnTo>
                        <a:pt x="570022" y="96878"/>
                      </a:lnTo>
                      <a:lnTo>
                        <a:pt x="411203" y="50"/>
                      </a:lnTo>
                      <a:lnTo>
                        <a:pt x="326925" y="50447"/>
                      </a:lnTo>
                      <a:lnTo>
                        <a:pt x="326925" y="50447"/>
                      </a:lnTo>
                      <a:lnTo>
                        <a:pt x="242646" y="0"/>
                      </a:lnTo>
                      <a:lnTo>
                        <a:pt x="83827" y="96827"/>
                      </a:lnTo>
                      <a:lnTo>
                        <a:pt x="83827" y="201737"/>
                      </a:lnTo>
                      <a:lnTo>
                        <a:pt x="0" y="249272"/>
                      </a:lnTo>
                      <a:lnTo>
                        <a:pt x="0" y="328631"/>
                      </a:lnTo>
                      <a:lnTo>
                        <a:pt x="0" y="408794"/>
                      </a:lnTo>
                      <a:lnTo>
                        <a:pt x="83827" y="454873"/>
                      </a:lnTo>
                      <a:lnTo>
                        <a:pt x="83827" y="560284"/>
                      </a:lnTo>
                      <a:lnTo>
                        <a:pt x="248117" y="657463"/>
                      </a:lnTo>
                      <a:lnTo>
                        <a:pt x="321704" y="613693"/>
                      </a:lnTo>
                      <a:lnTo>
                        <a:pt x="397299" y="657513"/>
                      </a:lnTo>
                      <a:lnTo>
                        <a:pt x="561640" y="560335"/>
                      </a:lnTo>
                      <a:lnTo>
                        <a:pt x="561640" y="523140"/>
                      </a:lnTo>
                    </a:path>
                  </a:pathLst>
                </a:custGeom>
                <a:noFill/>
                <a:ln w="19050" cap="flat">
                  <a:solidFill>
                    <a:schemeClr val="tx1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248832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Tx/>
                    <a:buNone/>
                    <a:tabLst/>
                    <a:defRPr/>
                  </a:pPr>
                  <a:endParaRPr kumimoji="0" lang="en-US" sz="667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mazon Ember Display" panose="020F0603020204020204" pitchFamily="34" charset="0"/>
                    <a:ea typeface="+mn-ea"/>
                    <a:cs typeface="Arial"/>
                    <a:sym typeface="Arial"/>
                  </a:endParaRPr>
                </a:p>
              </p:txBody>
            </p:sp>
            <p:sp>
              <p:nvSpPr>
                <p:cNvPr id="351" name="Freeform: Shape 1081">
                  <a:extLst>
                    <a:ext uri="{FF2B5EF4-FFF2-40B4-BE49-F238E27FC236}">
                      <a16:creationId xmlns:a16="http://schemas.microsoft.com/office/drawing/2014/main" id="{5D81CA4A-7328-F05B-E9C6-C62DF1FD6786}"/>
                    </a:ext>
                  </a:extLst>
                </p:cNvPr>
                <p:cNvSpPr/>
                <p:nvPr/>
              </p:nvSpPr>
              <p:spPr>
                <a:xfrm>
                  <a:off x="6452910" y="2400107"/>
                  <a:ext cx="125740" cy="5019"/>
                </a:xfrm>
                <a:custGeom>
                  <a:avLst/>
                  <a:gdLst>
                    <a:gd name="connsiteX0" fmla="*/ 125740 w 125740"/>
                    <a:gd name="connsiteY0" fmla="*/ 0 h 5019"/>
                    <a:gd name="connsiteX1" fmla="*/ 0 w 125740"/>
                    <a:gd name="connsiteY1" fmla="*/ 0 h 50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25740" h="5019">
                      <a:moveTo>
                        <a:pt x="125740" y="0"/>
                      </a:moveTo>
                      <a:lnTo>
                        <a:pt x="0" y="0"/>
                      </a:lnTo>
                    </a:path>
                  </a:pathLst>
                </a:custGeom>
                <a:ln w="19050" cap="flat">
                  <a:solidFill>
                    <a:schemeClr val="tx1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248832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Tx/>
                    <a:buNone/>
                    <a:tabLst/>
                    <a:defRPr/>
                  </a:pPr>
                  <a:endParaRPr kumimoji="0" lang="en-US" sz="667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mazon Ember Display" panose="020F0603020204020204" pitchFamily="34" charset="0"/>
                    <a:ea typeface="+mn-ea"/>
                    <a:cs typeface="Arial"/>
                    <a:sym typeface="Arial"/>
                  </a:endParaRPr>
                </a:p>
              </p:txBody>
            </p:sp>
            <p:sp>
              <p:nvSpPr>
                <p:cNvPr id="352" name="Freeform: Shape 1082">
                  <a:extLst>
                    <a:ext uri="{FF2B5EF4-FFF2-40B4-BE49-F238E27FC236}">
                      <a16:creationId xmlns:a16="http://schemas.microsoft.com/office/drawing/2014/main" id="{20D375E5-2663-DA18-8F3C-4665360376BC}"/>
                    </a:ext>
                  </a:extLst>
                </p:cNvPr>
                <p:cNvSpPr/>
                <p:nvPr/>
              </p:nvSpPr>
              <p:spPr>
                <a:xfrm>
                  <a:off x="6453412" y="1997738"/>
                  <a:ext cx="100391" cy="5019"/>
                </a:xfrm>
                <a:custGeom>
                  <a:avLst/>
                  <a:gdLst>
                    <a:gd name="connsiteX0" fmla="*/ 100391 w 100391"/>
                    <a:gd name="connsiteY0" fmla="*/ 0 h 5019"/>
                    <a:gd name="connsiteX1" fmla="*/ 0 w 100391"/>
                    <a:gd name="connsiteY1" fmla="*/ 0 h 50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00391" h="5019">
                      <a:moveTo>
                        <a:pt x="100391" y="0"/>
                      </a:moveTo>
                      <a:lnTo>
                        <a:pt x="0" y="0"/>
                      </a:lnTo>
                    </a:path>
                  </a:pathLst>
                </a:custGeom>
                <a:ln w="19050" cap="flat">
                  <a:solidFill>
                    <a:schemeClr val="tx1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248832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Tx/>
                    <a:buNone/>
                    <a:tabLst/>
                    <a:defRPr/>
                  </a:pPr>
                  <a:endParaRPr kumimoji="0" lang="en-US" sz="667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mazon Ember Display" panose="020F0603020204020204" pitchFamily="34" charset="0"/>
                    <a:ea typeface="+mn-ea"/>
                    <a:cs typeface="Arial"/>
                    <a:sym typeface="Arial"/>
                  </a:endParaRPr>
                </a:p>
              </p:txBody>
            </p:sp>
            <p:sp>
              <p:nvSpPr>
                <p:cNvPr id="353" name="Freeform: Shape 1083">
                  <a:extLst>
                    <a:ext uri="{FF2B5EF4-FFF2-40B4-BE49-F238E27FC236}">
                      <a16:creationId xmlns:a16="http://schemas.microsoft.com/office/drawing/2014/main" id="{3A5F6B9D-C831-C850-352D-B229521C3942}"/>
                    </a:ext>
                  </a:extLst>
                </p:cNvPr>
                <p:cNvSpPr/>
                <p:nvPr/>
              </p:nvSpPr>
              <p:spPr>
                <a:xfrm>
                  <a:off x="6503206" y="1997738"/>
                  <a:ext cx="5019" cy="100592"/>
                </a:xfrm>
                <a:custGeom>
                  <a:avLst/>
                  <a:gdLst>
                    <a:gd name="connsiteX0" fmla="*/ 0 w 5019"/>
                    <a:gd name="connsiteY0" fmla="*/ 100592 h 100592"/>
                    <a:gd name="connsiteX1" fmla="*/ 0 w 5019"/>
                    <a:gd name="connsiteY1" fmla="*/ 0 h 1005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5019" h="100592">
                      <a:moveTo>
                        <a:pt x="0" y="100592"/>
                      </a:moveTo>
                      <a:lnTo>
                        <a:pt x="0" y="0"/>
                      </a:lnTo>
                    </a:path>
                  </a:pathLst>
                </a:custGeom>
                <a:ln w="19050" cap="flat">
                  <a:solidFill>
                    <a:schemeClr val="tx1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248832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Tx/>
                    <a:buNone/>
                    <a:tabLst/>
                    <a:defRPr/>
                  </a:pPr>
                  <a:endParaRPr kumimoji="0" lang="en-US" sz="667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mazon Ember Display" panose="020F0603020204020204" pitchFamily="34" charset="0"/>
                    <a:ea typeface="+mn-ea"/>
                    <a:cs typeface="Arial"/>
                    <a:sym typeface="Arial"/>
                  </a:endParaRPr>
                </a:p>
              </p:txBody>
            </p:sp>
            <p:sp>
              <p:nvSpPr>
                <p:cNvPr id="354" name="Freeform: Shape 1084">
                  <a:extLst>
                    <a:ext uri="{FF2B5EF4-FFF2-40B4-BE49-F238E27FC236}">
                      <a16:creationId xmlns:a16="http://schemas.microsoft.com/office/drawing/2014/main" id="{385D5230-457C-F993-290B-0FE8434D54BE}"/>
                    </a:ext>
                  </a:extLst>
                </p:cNvPr>
                <p:cNvSpPr/>
                <p:nvPr/>
              </p:nvSpPr>
              <p:spPr>
                <a:xfrm>
                  <a:off x="6696008" y="1897146"/>
                  <a:ext cx="5019" cy="572933"/>
                </a:xfrm>
                <a:custGeom>
                  <a:avLst/>
                  <a:gdLst>
                    <a:gd name="connsiteX0" fmla="*/ 0 w 5019"/>
                    <a:gd name="connsiteY0" fmla="*/ 572934 h 572933"/>
                    <a:gd name="connsiteX1" fmla="*/ 0 w 5019"/>
                    <a:gd name="connsiteY1" fmla="*/ 0 h 5729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5019" h="572933">
                      <a:moveTo>
                        <a:pt x="0" y="572934"/>
                      </a:moveTo>
                      <a:lnTo>
                        <a:pt x="0" y="0"/>
                      </a:lnTo>
                    </a:path>
                  </a:pathLst>
                </a:custGeom>
                <a:ln w="19050" cap="flat">
                  <a:solidFill>
                    <a:schemeClr val="tx1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248832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Tx/>
                    <a:buNone/>
                    <a:tabLst/>
                    <a:defRPr/>
                  </a:pPr>
                  <a:endParaRPr kumimoji="0" lang="en-US" sz="667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mazon Ember Display" panose="020F0603020204020204" pitchFamily="34" charset="0"/>
                    <a:ea typeface="+mn-ea"/>
                    <a:cs typeface="Arial"/>
                    <a:sym typeface="Arial"/>
                  </a:endParaRPr>
                </a:p>
              </p:txBody>
            </p:sp>
            <p:sp>
              <p:nvSpPr>
                <p:cNvPr id="355" name="Freeform: Shape 1085">
                  <a:extLst>
                    <a:ext uri="{FF2B5EF4-FFF2-40B4-BE49-F238E27FC236}">
                      <a16:creationId xmlns:a16="http://schemas.microsoft.com/office/drawing/2014/main" id="{B2941EE8-52F1-BB4D-9DAB-DB40587CF2A1}"/>
                    </a:ext>
                  </a:extLst>
                </p:cNvPr>
                <p:cNvSpPr/>
                <p:nvPr/>
              </p:nvSpPr>
              <p:spPr>
                <a:xfrm>
                  <a:off x="6587033" y="2102697"/>
                  <a:ext cx="104607" cy="129555"/>
                </a:xfrm>
                <a:custGeom>
                  <a:avLst/>
                  <a:gdLst>
                    <a:gd name="connsiteX0" fmla="*/ 0 w 104607"/>
                    <a:gd name="connsiteY0" fmla="*/ 129555 h 129555"/>
                    <a:gd name="connsiteX1" fmla="*/ 0 w 104607"/>
                    <a:gd name="connsiteY1" fmla="*/ 4016 h 129555"/>
                    <a:gd name="connsiteX2" fmla="*/ 104608 w 104607"/>
                    <a:gd name="connsiteY2" fmla="*/ 0 h 1295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04607" h="129555">
                      <a:moveTo>
                        <a:pt x="0" y="129555"/>
                      </a:moveTo>
                      <a:lnTo>
                        <a:pt x="0" y="4016"/>
                      </a:lnTo>
                      <a:lnTo>
                        <a:pt x="104608" y="0"/>
                      </a:lnTo>
                    </a:path>
                  </a:pathLst>
                </a:custGeom>
                <a:noFill/>
                <a:ln w="19050" cap="flat">
                  <a:solidFill>
                    <a:schemeClr val="tx1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248832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Tx/>
                    <a:buNone/>
                    <a:tabLst/>
                    <a:defRPr/>
                  </a:pPr>
                  <a:endParaRPr kumimoji="0" lang="en-US" sz="667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mazon Ember Display" panose="020F0603020204020204" pitchFamily="34" charset="0"/>
                    <a:ea typeface="+mn-ea"/>
                    <a:cs typeface="Arial"/>
                    <a:sym typeface="Arial"/>
                  </a:endParaRPr>
                </a:p>
              </p:txBody>
            </p:sp>
            <p:sp>
              <p:nvSpPr>
                <p:cNvPr id="356" name="Freeform: Shape 1086">
                  <a:extLst>
                    <a:ext uri="{FF2B5EF4-FFF2-40B4-BE49-F238E27FC236}">
                      <a16:creationId xmlns:a16="http://schemas.microsoft.com/office/drawing/2014/main" id="{23840D61-5570-67E4-6B12-6E93EB0F2EBE}"/>
                    </a:ext>
                  </a:extLst>
                </p:cNvPr>
                <p:cNvSpPr/>
                <p:nvPr/>
              </p:nvSpPr>
              <p:spPr>
                <a:xfrm>
                  <a:off x="6693097" y="2242492"/>
                  <a:ext cx="98634" cy="92209"/>
                </a:xfrm>
                <a:custGeom>
                  <a:avLst/>
                  <a:gdLst>
                    <a:gd name="connsiteX0" fmla="*/ 98635 w 98634"/>
                    <a:gd name="connsiteY0" fmla="*/ 0 h 92209"/>
                    <a:gd name="connsiteX1" fmla="*/ 39956 w 98634"/>
                    <a:gd name="connsiteY1" fmla="*/ 0 h 92209"/>
                    <a:gd name="connsiteX2" fmla="*/ 39956 w 98634"/>
                    <a:gd name="connsiteY2" fmla="*/ 92210 h 92209"/>
                    <a:gd name="connsiteX3" fmla="*/ 0 w 98634"/>
                    <a:gd name="connsiteY3" fmla="*/ 92210 h 922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8634" h="92209">
                      <a:moveTo>
                        <a:pt x="98635" y="0"/>
                      </a:moveTo>
                      <a:lnTo>
                        <a:pt x="39956" y="0"/>
                      </a:lnTo>
                      <a:lnTo>
                        <a:pt x="39956" y="92210"/>
                      </a:lnTo>
                      <a:lnTo>
                        <a:pt x="0" y="92210"/>
                      </a:lnTo>
                    </a:path>
                  </a:pathLst>
                </a:custGeom>
                <a:noFill/>
                <a:ln w="19050" cap="flat">
                  <a:solidFill>
                    <a:schemeClr val="tx1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248832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Tx/>
                    <a:buNone/>
                    <a:tabLst/>
                    <a:defRPr/>
                  </a:pPr>
                  <a:endParaRPr kumimoji="0" lang="en-US" sz="667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mazon Ember Display" panose="020F0603020204020204" pitchFamily="34" charset="0"/>
                    <a:ea typeface="+mn-ea"/>
                    <a:cs typeface="Arial"/>
                    <a:sym typeface="Arial"/>
                  </a:endParaRPr>
                </a:p>
              </p:txBody>
            </p:sp>
            <p:sp>
              <p:nvSpPr>
                <p:cNvPr id="357" name="Freeform: Shape 1087">
                  <a:extLst>
                    <a:ext uri="{FF2B5EF4-FFF2-40B4-BE49-F238E27FC236}">
                      <a16:creationId xmlns:a16="http://schemas.microsoft.com/office/drawing/2014/main" id="{DE0CF44B-4E9F-5F02-8F5F-5F617565B631}"/>
                    </a:ext>
                  </a:extLst>
                </p:cNvPr>
                <p:cNvSpPr/>
                <p:nvPr/>
              </p:nvSpPr>
              <p:spPr>
                <a:xfrm>
                  <a:off x="6747258" y="2374959"/>
                  <a:ext cx="50296" cy="122929"/>
                </a:xfrm>
                <a:custGeom>
                  <a:avLst/>
                  <a:gdLst>
                    <a:gd name="connsiteX0" fmla="*/ 50296 w 50296"/>
                    <a:gd name="connsiteY0" fmla="*/ 0 h 122929"/>
                    <a:gd name="connsiteX1" fmla="*/ 0 w 50296"/>
                    <a:gd name="connsiteY1" fmla="*/ 0 h 122929"/>
                    <a:gd name="connsiteX2" fmla="*/ 0 w 50296"/>
                    <a:gd name="connsiteY2" fmla="*/ 122929 h 1229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50296" h="122929">
                      <a:moveTo>
                        <a:pt x="50296" y="0"/>
                      </a:moveTo>
                      <a:lnTo>
                        <a:pt x="0" y="0"/>
                      </a:lnTo>
                      <a:lnTo>
                        <a:pt x="0" y="122929"/>
                      </a:lnTo>
                    </a:path>
                  </a:pathLst>
                </a:custGeom>
                <a:noFill/>
                <a:ln w="19050" cap="flat">
                  <a:solidFill>
                    <a:schemeClr val="tx1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248832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Tx/>
                    <a:buNone/>
                    <a:tabLst/>
                    <a:defRPr/>
                  </a:pPr>
                  <a:endParaRPr kumimoji="0" lang="en-US" sz="667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mazon Ember Display" panose="020F0603020204020204" pitchFamily="34" charset="0"/>
                    <a:ea typeface="+mn-ea"/>
                    <a:cs typeface="Arial"/>
                    <a:sym typeface="Arial"/>
                  </a:endParaRPr>
                </a:p>
              </p:txBody>
            </p:sp>
            <p:sp>
              <p:nvSpPr>
                <p:cNvPr id="358" name="Freeform: Shape 1088">
                  <a:extLst>
                    <a:ext uri="{FF2B5EF4-FFF2-40B4-BE49-F238E27FC236}">
                      <a16:creationId xmlns:a16="http://schemas.microsoft.com/office/drawing/2014/main" id="{1C52D16B-A5C3-E739-9C76-272015692DC7}"/>
                    </a:ext>
                  </a:extLst>
                </p:cNvPr>
                <p:cNvSpPr/>
                <p:nvPr/>
              </p:nvSpPr>
              <p:spPr>
                <a:xfrm>
                  <a:off x="6553452" y="1968374"/>
                  <a:ext cx="58728" cy="58728"/>
                </a:xfrm>
                <a:custGeom>
                  <a:avLst/>
                  <a:gdLst>
                    <a:gd name="connsiteX0" fmla="*/ 58729 w 58728"/>
                    <a:gd name="connsiteY0" fmla="*/ 29364 h 58728"/>
                    <a:gd name="connsiteX1" fmla="*/ 29364 w 58728"/>
                    <a:gd name="connsiteY1" fmla="*/ 58729 h 58728"/>
                    <a:gd name="connsiteX2" fmla="*/ 0 w 58728"/>
                    <a:gd name="connsiteY2" fmla="*/ 29364 h 58728"/>
                    <a:gd name="connsiteX3" fmla="*/ 29364 w 58728"/>
                    <a:gd name="connsiteY3" fmla="*/ 0 h 58728"/>
                    <a:gd name="connsiteX4" fmla="*/ 58729 w 58728"/>
                    <a:gd name="connsiteY4" fmla="*/ 29364 h 58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8728" h="58728">
                      <a:moveTo>
                        <a:pt x="58729" y="29364"/>
                      </a:moveTo>
                      <a:cubicBezTo>
                        <a:pt x="58729" y="45582"/>
                        <a:pt x="45582" y="58729"/>
                        <a:pt x="29364" y="58729"/>
                      </a:cubicBezTo>
                      <a:cubicBezTo>
                        <a:pt x="13147" y="58729"/>
                        <a:pt x="0" y="45582"/>
                        <a:pt x="0" y="29364"/>
                      </a:cubicBezTo>
                      <a:cubicBezTo>
                        <a:pt x="0" y="13147"/>
                        <a:pt x="13147" y="0"/>
                        <a:pt x="29364" y="0"/>
                      </a:cubicBezTo>
                      <a:cubicBezTo>
                        <a:pt x="45582" y="0"/>
                        <a:pt x="58729" y="13147"/>
                        <a:pt x="58729" y="29364"/>
                      </a:cubicBezTo>
                      <a:close/>
                    </a:path>
                  </a:pathLst>
                </a:custGeom>
                <a:noFill/>
                <a:ln w="19050" cap="flat">
                  <a:solidFill>
                    <a:schemeClr val="tx1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248832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Tx/>
                    <a:buNone/>
                    <a:tabLst/>
                    <a:defRPr/>
                  </a:pPr>
                  <a:endParaRPr kumimoji="0" lang="en-US" sz="667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mazon Ember Display" panose="020F0603020204020204" pitchFamily="34" charset="0"/>
                    <a:ea typeface="+mn-ea"/>
                    <a:cs typeface="Arial"/>
                    <a:sym typeface="Arial"/>
                  </a:endParaRPr>
                </a:p>
              </p:txBody>
            </p:sp>
            <p:sp>
              <p:nvSpPr>
                <p:cNvPr id="359" name="Freeform: Shape 1089">
                  <a:extLst>
                    <a:ext uri="{FF2B5EF4-FFF2-40B4-BE49-F238E27FC236}">
                      <a16:creationId xmlns:a16="http://schemas.microsoft.com/office/drawing/2014/main" id="{52065B0F-23E2-AFFF-AE8A-43E536DBA821}"/>
                    </a:ext>
                  </a:extLst>
                </p:cNvPr>
                <p:cNvSpPr/>
                <p:nvPr/>
              </p:nvSpPr>
              <p:spPr>
                <a:xfrm>
                  <a:off x="6469625" y="2098280"/>
                  <a:ext cx="58728" cy="58728"/>
                </a:xfrm>
                <a:custGeom>
                  <a:avLst/>
                  <a:gdLst>
                    <a:gd name="connsiteX0" fmla="*/ 58729 w 58728"/>
                    <a:gd name="connsiteY0" fmla="*/ 29364 h 58728"/>
                    <a:gd name="connsiteX1" fmla="*/ 29364 w 58728"/>
                    <a:gd name="connsiteY1" fmla="*/ 58729 h 58728"/>
                    <a:gd name="connsiteX2" fmla="*/ 0 w 58728"/>
                    <a:gd name="connsiteY2" fmla="*/ 29364 h 58728"/>
                    <a:gd name="connsiteX3" fmla="*/ 29364 w 58728"/>
                    <a:gd name="connsiteY3" fmla="*/ 0 h 58728"/>
                    <a:gd name="connsiteX4" fmla="*/ 58729 w 58728"/>
                    <a:gd name="connsiteY4" fmla="*/ 29364 h 58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8728" h="58728">
                      <a:moveTo>
                        <a:pt x="58729" y="29364"/>
                      </a:moveTo>
                      <a:cubicBezTo>
                        <a:pt x="58729" y="45582"/>
                        <a:pt x="45582" y="58729"/>
                        <a:pt x="29364" y="58729"/>
                      </a:cubicBezTo>
                      <a:cubicBezTo>
                        <a:pt x="13147" y="58729"/>
                        <a:pt x="0" y="45582"/>
                        <a:pt x="0" y="29364"/>
                      </a:cubicBezTo>
                      <a:cubicBezTo>
                        <a:pt x="0" y="13147"/>
                        <a:pt x="13147" y="0"/>
                        <a:pt x="29364" y="0"/>
                      </a:cubicBezTo>
                      <a:cubicBezTo>
                        <a:pt x="45582" y="0"/>
                        <a:pt x="58729" y="13147"/>
                        <a:pt x="58729" y="29364"/>
                      </a:cubicBezTo>
                      <a:close/>
                    </a:path>
                  </a:pathLst>
                </a:custGeom>
                <a:noFill/>
                <a:ln w="19050" cap="flat">
                  <a:solidFill>
                    <a:schemeClr val="tx1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248832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Tx/>
                    <a:buNone/>
                    <a:tabLst/>
                    <a:defRPr/>
                  </a:pPr>
                  <a:endParaRPr kumimoji="0" lang="en-US" sz="667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mazon Ember Display" panose="020F0603020204020204" pitchFamily="34" charset="0"/>
                    <a:ea typeface="+mn-ea"/>
                    <a:cs typeface="Arial"/>
                    <a:sym typeface="Arial"/>
                  </a:endParaRPr>
                </a:p>
              </p:txBody>
            </p:sp>
            <p:sp>
              <p:nvSpPr>
                <p:cNvPr id="360" name="Freeform: Shape 1090">
                  <a:extLst>
                    <a:ext uri="{FF2B5EF4-FFF2-40B4-BE49-F238E27FC236}">
                      <a16:creationId xmlns:a16="http://schemas.microsoft.com/office/drawing/2014/main" id="{7591F77B-8C8E-79E9-71B7-0204B58399A5}"/>
                    </a:ext>
                  </a:extLst>
                </p:cNvPr>
                <p:cNvSpPr/>
                <p:nvPr/>
              </p:nvSpPr>
              <p:spPr>
                <a:xfrm>
                  <a:off x="6561835" y="2232453"/>
                  <a:ext cx="58728" cy="58728"/>
                </a:xfrm>
                <a:custGeom>
                  <a:avLst/>
                  <a:gdLst>
                    <a:gd name="connsiteX0" fmla="*/ 58729 w 58728"/>
                    <a:gd name="connsiteY0" fmla="*/ 29364 h 58728"/>
                    <a:gd name="connsiteX1" fmla="*/ 29365 w 58728"/>
                    <a:gd name="connsiteY1" fmla="*/ 58729 h 58728"/>
                    <a:gd name="connsiteX2" fmla="*/ 0 w 58728"/>
                    <a:gd name="connsiteY2" fmla="*/ 29364 h 58728"/>
                    <a:gd name="connsiteX3" fmla="*/ 29365 w 58728"/>
                    <a:gd name="connsiteY3" fmla="*/ 0 h 58728"/>
                    <a:gd name="connsiteX4" fmla="*/ 58729 w 58728"/>
                    <a:gd name="connsiteY4" fmla="*/ 29364 h 58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8728" h="58728">
                      <a:moveTo>
                        <a:pt x="58729" y="29364"/>
                      </a:moveTo>
                      <a:cubicBezTo>
                        <a:pt x="58729" y="45582"/>
                        <a:pt x="45582" y="58729"/>
                        <a:pt x="29365" y="58729"/>
                      </a:cubicBezTo>
                      <a:cubicBezTo>
                        <a:pt x="13147" y="58729"/>
                        <a:pt x="0" y="45582"/>
                        <a:pt x="0" y="29364"/>
                      </a:cubicBezTo>
                      <a:cubicBezTo>
                        <a:pt x="0" y="13147"/>
                        <a:pt x="13147" y="0"/>
                        <a:pt x="29365" y="0"/>
                      </a:cubicBezTo>
                      <a:cubicBezTo>
                        <a:pt x="45582" y="0"/>
                        <a:pt x="58729" y="13147"/>
                        <a:pt x="58729" y="29364"/>
                      </a:cubicBezTo>
                      <a:close/>
                    </a:path>
                  </a:pathLst>
                </a:custGeom>
                <a:noFill/>
                <a:ln w="19050" cap="flat">
                  <a:solidFill>
                    <a:schemeClr val="tx1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248832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Tx/>
                    <a:buNone/>
                    <a:tabLst/>
                    <a:defRPr/>
                  </a:pPr>
                  <a:endParaRPr kumimoji="0" lang="en-US" sz="667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mazon Ember Display" panose="020F0603020204020204" pitchFamily="34" charset="0"/>
                    <a:ea typeface="+mn-ea"/>
                    <a:cs typeface="Arial"/>
                    <a:sym typeface="Arial"/>
                  </a:endParaRPr>
                </a:p>
              </p:txBody>
            </p:sp>
            <p:sp>
              <p:nvSpPr>
                <p:cNvPr id="361" name="Freeform: Shape 1091">
                  <a:extLst>
                    <a:ext uri="{FF2B5EF4-FFF2-40B4-BE49-F238E27FC236}">
                      <a16:creationId xmlns:a16="http://schemas.microsoft.com/office/drawing/2014/main" id="{03444284-1654-1E55-CA8D-35C00B04827A}"/>
                    </a:ext>
                  </a:extLst>
                </p:cNvPr>
                <p:cNvSpPr/>
                <p:nvPr/>
              </p:nvSpPr>
              <p:spPr>
                <a:xfrm>
                  <a:off x="6578600" y="2366576"/>
                  <a:ext cx="58728" cy="58728"/>
                </a:xfrm>
                <a:custGeom>
                  <a:avLst/>
                  <a:gdLst>
                    <a:gd name="connsiteX0" fmla="*/ 58729 w 58728"/>
                    <a:gd name="connsiteY0" fmla="*/ 29364 h 58728"/>
                    <a:gd name="connsiteX1" fmla="*/ 29364 w 58728"/>
                    <a:gd name="connsiteY1" fmla="*/ 58729 h 58728"/>
                    <a:gd name="connsiteX2" fmla="*/ 0 w 58728"/>
                    <a:gd name="connsiteY2" fmla="*/ 29364 h 58728"/>
                    <a:gd name="connsiteX3" fmla="*/ 29364 w 58728"/>
                    <a:gd name="connsiteY3" fmla="*/ 0 h 58728"/>
                    <a:gd name="connsiteX4" fmla="*/ 58729 w 58728"/>
                    <a:gd name="connsiteY4" fmla="*/ 29364 h 58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8728" h="58728">
                      <a:moveTo>
                        <a:pt x="58729" y="29364"/>
                      </a:moveTo>
                      <a:cubicBezTo>
                        <a:pt x="58729" y="45582"/>
                        <a:pt x="45582" y="58729"/>
                        <a:pt x="29364" y="58729"/>
                      </a:cubicBezTo>
                      <a:cubicBezTo>
                        <a:pt x="13147" y="58729"/>
                        <a:pt x="0" y="45582"/>
                        <a:pt x="0" y="29364"/>
                      </a:cubicBezTo>
                      <a:cubicBezTo>
                        <a:pt x="0" y="13147"/>
                        <a:pt x="13147" y="0"/>
                        <a:pt x="29364" y="0"/>
                      </a:cubicBezTo>
                      <a:cubicBezTo>
                        <a:pt x="45582" y="0"/>
                        <a:pt x="58729" y="13147"/>
                        <a:pt x="58729" y="29364"/>
                      </a:cubicBezTo>
                      <a:close/>
                    </a:path>
                  </a:pathLst>
                </a:custGeom>
                <a:noFill/>
                <a:ln w="19050" cap="flat">
                  <a:solidFill>
                    <a:schemeClr val="tx1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248832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Tx/>
                    <a:buNone/>
                    <a:tabLst/>
                    <a:defRPr/>
                  </a:pPr>
                  <a:endParaRPr kumimoji="0" lang="en-US" sz="667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mazon Ember Display" panose="020F0603020204020204" pitchFamily="34" charset="0"/>
                    <a:ea typeface="+mn-ea"/>
                    <a:cs typeface="Arial"/>
                    <a:sym typeface="Arial"/>
                  </a:endParaRPr>
                </a:p>
              </p:txBody>
            </p:sp>
            <p:sp>
              <p:nvSpPr>
                <p:cNvPr id="362" name="Freeform: Shape 1092">
                  <a:extLst>
                    <a:ext uri="{FF2B5EF4-FFF2-40B4-BE49-F238E27FC236}">
                      <a16:creationId xmlns:a16="http://schemas.microsoft.com/office/drawing/2014/main" id="{5338716A-E0FB-A2D9-052B-E73046A3C8A5}"/>
                    </a:ext>
                  </a:extLst>
                </p:cNvPr>
                <p:cNvSpPr/>
                <p:nvPr/>
              </p:nvSpPr>
              <p:spPr>
                <a:xfrm>
                  <a:off x="6791681" y="2213128"/>
                  <a:ext cx="58728" cy="58728"/>
                </a:xfrm>
                <a:custGeom>
                  <a:avLst/>
                  <a:gdLst>
                    <a:gd name="connsiteX0" fmla="*/ 58729 w 58728"/>
                    <a:gd name="connsiteY0" fmla="*/ 29364 h 58728"/>
                    <a:gd name="connsiteX1" fmla="*/ 29365 w 58728"/>
                    <a:gd name="connsiteY1" fmla="*/ 58729 h 58728"/>
                    <a:gd name="connsiteX2" fmla="*/ 0 w 58728"/>
                    <a:gd name="connsiteY2" fmla="*/ 29364 h 58728"/>
                    <a:gd name="connsiteX3" fmla="*/ 29365 w 58728"/>
                    <a:gd name="connsiteY3" fmla="*/ 0 h 58728"/>
                    <a:gd name="connsiteX4" fmla="*/ 58729 w 58728"/>
                    <a:gd name="connsiteY4" fmla="*/ 29364 h 58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8728" h="58728">
                      <a:moveTo>
                        <a:pt x="58729" y="29364"/>
                      </a:moveTo>
                      <a:cubicBezTo>
                        <a:pt x="58729" y="45582"/>
                        <a:pt x="45582" y="58729"/>
                        <a:pt x="29365" y="58729"/>
                      </a:cubicBezTo>
                      <a:cubicBezTo>
                        <a:pt x="13147" y="58729"/>
                        <a:pt x="0" y="45582"/>
                        <a:pt x="0" y="29364"/>
                      </a:cubicBezTo>
                      <a:cubicBezTo>
                        <a:pt x="0" y="13147"/>
                        <a:pt x="13147" y="0"/>
                        <a:pt x="29365" y="0"/>
                      </a:cubicBezTo>
                      <a:cubicBezTo>
                        <a:pt x="45582" y="0"/>
                        <a:pt x="58729" y="13147"/>
                        <a:pt x="58729" y="29364"/>
                      </a:cubicBezTo>
                      <a:close/>
                    </a:path>
                  </a:pathLst>
                </a:custGeom>
                <a:noFill/>
                <a:ln w="19050" cap="flat">
                  <a:solidFill>
                    <a:schemeClr val="tx1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248832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Tx/>
                    <a:buNone/>
                    <a:tabLst/>
                    <a:defRPr/>
                  </a:pPr>
                  <a:endParaRPr kumimoji="0" lang="en-US" sz="667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mazon Ember Display" panose="020F0603020204020204" pitchFamily="34" charset="0"/>
                    <a:ea typeface="+mn-ea"/>
                    <a:cs typeface="Arial"/>
                    <a:sym typeface="Arial"/>
                  </a:endParaRPr>
                </a:p>
              </p:txBody>
            </p:sp>
            <p:sp>
              <p:nvSpPr>
                <p:cNvPr id="363" name="Freeform: Shape 1093">
                  <a:extLst>
                    <a:ext uri="{FF2B5EF4-FFF2-40B4-BE49-F238E27FC236}">
                      <a16:creationId xmlns:a16="http://schemas.microsoft.com/office/drawing/2014/main" id="{D8717872-6608-A897-CDC7-E12D415ECDDC}"/>
                    </a:ext>
                  </a:extLst>
                </p:cNvPr>
                <p:cNvSpPr/>
                <p:nvPr/>
              </p:nvSpPr>
              <p:spPr>
                <a:xfrm>
                  <a:off x="6797554" y="2341428"/>
                  <a:ext cx="58728" cy="58728"/>
                </a:xfrm>
                <a:custGeom>
                  <a:avLst/>
                  <a:gdLst>
                    <a:gd name="connsiteX0" fmla="*/ 58729 w 58728"/>
                    <a:gd name="connsiteY0" fmla="*/ 29365 h 58728"/>
                    <a:gd name="connsiteX1" fmla="*/ 29365 w 58728"/>
                    <a:gd name="connsiteY1" fmla="*/ 58729 h 58728"/>
                    <a:gd name="connsiteX2" fmla="*/ 0 w 58728"/>
                    <a:gd name="connsiteY2" fmla="*/ 29365 h 58728"/>
                    <a:gd name="connsiteX3" fmla="*/ 29365 w 58728"/>
                    <a:gd name="connsiteY3" fmla="*/ 0 h 58728"/>
                    <a:gd name="connsiteX4" fmla="*/ 58729 w 58728"/>
                    <a:gd name="connsiteY4" fmla="*/ 29365 h 58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8728" h="58728">
                      <a:moveTo>
                        <a:pt x="58729" y="29365"/>
                      </a:moveTo>
                      <a:cubicBezTo>
                        <a:pt x="58729" y="45582"/>
                        <a:pt x="45582" y="58729"/>
                        <a:pt x="29365" y="58729"/>
                      </a:cubicBezTo>
                      <a:cubicBezTo>
                        <a:pt x="13147" y="58729"/>
                        <a:pt x="0" y="45582"/>
                        <a:pt x="0" y="29365"/>
                      </a:cubicBezTo>
                      <a:cubicBezTo>
                        <a:pt x="0" y="13147"/>
                        <a:pt x="13147" y="0"/>
                        <a:pt x="29365" y="0"/>
                      </a:cubicBezTo>
                      <a:cubicBezTo>
                        <a:pt x="45582" y="0"/>
                        <a:pt x="58729" y="13147"/>
                        <a:pt x="58729" y="29365"/>
                      </a:cubicBezTo>
                      <a:close/>
                    </a:path>
                  </a:pathLst>
                </a:custGeom>
                <a:noFill/>
                <a:ln w="19050" cap="flat">
                  <a:solidFill>
                    <a:schemeClr val="tx1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248832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Tx/>
                    <a:buNone/>
                    <a:tabLst/>
                    <a:defRPr/>
                  </a:pPr>
                  <a:endParaRPr kumimoji="0" lang="en-US" sz="667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mazon Ember Display" panose="020F0603020204020204" pitchFamily="34" charset="0"/>
                    <a:ea typeface="+mn-ea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348" name="Freeform: Shape 1078">
                <a:extLst>
                  <a:ext uri="{FF2B5EF4-FFF2-40B4-BE49-F238E27FC236}">
                    <a16:creationId xmlns:a16="http://schemas.microsoft.com/office/drawing/2014/main" id="{6F3F48F2-6125-57DE-89D1-3598376A7295}"/>
                  </a:ext>
                </a:extLst>
              </p:cNvPr>
              <p:cNvSpPr/>
              <p:nvPr/>
            </p:nvSpPr>
            <p:spPr>
              <a:xfrm>
                <a:off x="6696008" y="2039652"/>
                <a:ext cx="75444" cy="58678"/>
              </a:xfrm>
              <a:custGeom>
                <a:avLst/>
                <a:gdLst>
                  <a:gd name="connsiteX0" fmla="*/ 75444 w 75444"/>
                  <a:gd name="connsiteY0" fmla="*/ 58679 h 58678"/>
                  <a:gd name="connsiteX1" fmla="*/ 75444 w 75444"/>
                  <a:gd name="connsiteY1" fmla="*/ 0 h 58678"/>
                  <a:gd name="connsiteX2" fmla="*/ 0 w 75444"/>
                  <a:gd name="connsiteY2" fmla="*/ 0 h 58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5444" h="58678">
                    <a:moveTo>
                      <a:pt x="75444" y="58679"/>
                    </a:moveTo>
                    <a:lnTo>
                      <a:pt x="75444" y="0"/>
                    </a:lnTo>
                    <a:lnTo>
                      <a:pt x="0" y="0"/>
                    </a:lnTo>
                  </a:path>
                </a:pathLst>
              </a:custGeom>
              <a:noFill/>
              <a:ln w="1905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24883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endParaRPr kumimoji="0" lang="en-US" sz="667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mazon Ember Display" panose="020F0603020204020204" pitchFamily="34" charset="0"/>
                  <a:ea typeface="+mn-ea"/>
                  <a:cs typeface="Arial"/>
                  <a:sym typeface="Arial"/>
                </a:endParaRPr>
              </a:p>
            </p:txBody>
          </p:sp>
          <p:sp>
            <p:nvSpPr>
              <p:cNvPr id="349" name="Freeform: Shape 1079">
                <a:extLst>
                  <a:ext uri="{FF2B5EF4-FFF2-40B4-BE49-F238E27FC236}">
                    <a16:creationId xmlns:a16="http://schemas.microsoft.com/office/drawing/2014/main" id="{39FF9C09-1B10-2880-DE91-D869A9567019}"/>
                  </a:ext>
                </a:extLst>
              </p:cNvPr>
              <p:cNvSpPr/>
              <p:nvPr/>
            </p:nvSpPr>
            <p:spPr>
              <a:xfrm>
                <a:off x="6737871" y="2098280"/>
                <a:ext cx="58728" cy="58728"/>
              </a:xfrm>
              <a:custGeom>
                <a:avLst/>
                <a:gdLst>
                  <a:gd name="connsiteX0" fmla="*/ 58729 w 58728"/>
                  <a:gd name="connsiteY0" fmla="*/ 29364 h 58728"/>
                  <a:gd name="connsiteX1" fmla="*/ 29365 w 58728"/>
                  <a:gd name="connsiteY1" fmla="*/ 58729 h 58728"/>
                  <a:gd name="connsiteX2" fmla="*/ 0 w 58728"/>
                  <a:gd name="connsiteY2" fmla="*/ 29364 h 58728"/>
                  <a:gd name="connsiteX3" fmla="*/ 29365 w 58728"/>
                  <a:gd name="connsiteY3" fmla="*/ 0 h 58728"/>
                  <a:gd name="connsiteX4" fmla="*/ 58729 w 58728"/>
                  <a:gd name="connsiteY4" fmla="*/ 29364 h 58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8728" h="58728">
                    <a:moveTo>
                      <a:pt x="58729" y="29364"/>
                    </a:moveTo>
                    <a:cubicBezTo>
                      <a:pt x="58729" y="45582"/>
                      <a:pt x="45582" y="58729"/>
                      <a:pt x="29365" y="58729"/>
                    </a:cubicBezTo>
                    <a:cubicBezTo>
                      <a:pt x="13147" y="58729"/>
                      <a:pt x="0" y="45582"/>
                      <a:pt x="0" y="29364"/>
                    </a:cubicBezTo>
                    <a:cubicBezTo>
                      <a:pt x="0" y="13147"/>
                      <a:pt x="13147" y="0"/>
                      <a:pt x="29365" y="0"/>
                    </a:cubicBezTo>
                    <a:cubicBezTo>
                      <a:pt x="45582" y="0"/>
                      <a:pt x="58729" y="13147"/>
                      <a:pt x="58729" y="29364"/>
                    </a:cubicBezTo>
                    <a:close/>
                  </a:path>
                </a:pathLst>
              </a:custGeom>
              <a:noFill/>
              <a:ln w="1905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24883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endParaRPr kumimoji="0" lang="en-US" sz="667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mazon Ember Display" panose="020F0603020204020204" pitchFamily="34" charset="0"/>
                  <a:ea typeface="+mn-ea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371" name="Group 370">
            <a:extLst>
              <a:ext uri="{FF2B5EF4-FFF2-40B4-BE49-F238E27FC236}">
                <a16:creationId xmlns:a16="http://schemas.microsoft.com/office/drawing/2014/main" id="{677A2478-F1F6-0D0D-BF96-BF7E2F02222D}"/>
              </a:ext>
            </a:extLst>
          </p:cNvPr>
          <p:cNvGrpSpPr>
            <a:grpSpLocks noChangeAspect="1"/>
          </p:cNvGrpSpPr>
          <p:nvPr/>
        </p:nvGrpSpPr>
        <p:grpSpPr>
          <a:xfrm>
            <a:off x="5694487" y="3033477"/>
            <a:ext cx="788718" cy="611765"/>
            <a:chOff x="5610344" y="1866947"/>
            <a:chExt cx="735662" cy="570617"/>
          </a:xfrm>
        </p:grpSpPr>
        <p:grpSp>
          <p:nvGrpSpPr>
            <p:cNvPr id="372" name="Graphic 18">
              <a:extLst>
                <a:ext uri="{FF2B5EF4-FFF2-40B4-BE49-F238E27FC236}">
                  <a16:creationId xmlns:a16="http://schemas.microsoft.com/office/drawing/2014/main" id="{74481F30-0A0E-1F74-D668-6A40FA2D9B7E}"/>
                </a:ext>
              </a:extLst>
            </p:cNvPr>
            <p:cNvGrpSpPr/>
            <p:nvPr/>
          </p:nvGrpSpPr>
          <p:grpSpPr>
            <a:xfrm>
              <a:off x="5672963" y="1866947"/>
              <a:ext cx="496385" cy="570617"/>
              <a:chOff x="6215194" y="1890080"/>
              <a:chExt cx="496385" cy="570615"/>
            </a:xfrm>
            <a:noFill/>
          </p:grpSpPr>
          <p:sp>
            <p:nvSpPr>
              <p:cNvPr id="388" name="Freeform: Shape 24">
                <a:extLst>
                  <a:ext uri="{FF2B5EF4-FFF2-40B4-BE49-F238E27FC236}">
                    <a16:creationId xmlns:a16="http://schemas.microsoft.com/office/drawing/2014/main" id="{9AB256F9-F4E6-0CD2-5279-2349F67E7958}"/>
                  </a:ext>
                </a:extLst>
              </p:cNvPr>
              <p:cNvSpPr/>
              <p:nvPr/>
            </p:nvSpPr>
            <p:spPr>
              <a:xfrm>
                <a:off x="6640252" y="1933207"/>
                <a:ext cx="4146" cy="87499"/>
              </a:xfrm>
              <a:custGeom>
                <a:avLst/>
                <a:gdLst>
                  <a:gd name="connsiteX0" fmla="*/ 0 w 4146"/>
                  <a:gd name="connsiteY0" fmla="*/ 87500 h 87499"/>
                  <a:gd name="connsiteX1" fmla="*/ 0 w 4146"/>
                  <a:gd name="connsiteY1" fmla="*/ 0 h 874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146" h="87499">
                    <a:moveTo>
                      <a:pt x="0" y="87500"/>
                    </a:moveTo>
                    <a:lnTo>
                      <a:pt x="0" y="0"/>
                    </a:lnTo>
                  </a:path>
                </a:pathLst>
              </a:custGeom>
              <a:ln w="1905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24883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667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mazon Ember Display" panose="020F0603020204020204" pitchFamily="34" charset="0"/>
                  <a:ea typeface="+mn-ea"/>
                  <a:cs typeface="Arial"/>
                  <a:sym typeface="Arial"/>
                </a:endParaRPr>
              </a:p>
            </p:txBody>
          </p:sp>
          <p:sp>
            <p:nvSpPr>
              <p:cNvPr id="389" name="Freeform: Shape 26">
                <a:extLst>
                  <a:ext uri="{FF2B5EF4-FFF2-40B4-BE49-F238E27FC236}">
                    <a16:creationId xmlns:a16="http://schemas.microsoft.com/office/drawing/2014/main" id="{2369153C-E77C-9CB2-2290-9DB052BBDA57}"/>
                  </a:ext>
                </a:extLst>
              </p:cNvPr>
              <p:cNvSpPr/>
              <p:nvPr/>
            </p:nvSpPr>
            <p:spPr>
              <a:xfrm>
                <a:off x="6577634" y="2381489"/>
                <a:ext cx="63033" cy="37322"/>
              </a:xfrm>
              <a:custGeom>
                <a:avLst/>
                <a:gdLst>
                  <a:gd name="connsiteX0" fmla="*/ 63033 w 63033"/>
                  <a:gd name="connsiteY0" fmla="*/ 37322 h 37322"/>
                  <a:gd name="connsiteX1" fmla="*/ 0 w 63033"/>
                  <a:gd name="connsiteY1" fmla="*/ 0 h 373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3033" h="37322">
                    <a:moveTo>
                      <a:pt x="63033" y="37322"/>
                    </a:moveTo>
                    <a:lnTo>
                      <a:pt x="0" y="0"/>
                    </a:lnTo>
                  </a:path>
                </a:pathLst>
              </a:custGeom>
              <a:ln w="1905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24883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667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mazon Ember Display" panose="020F0603020204020204" pitchFamily="34" charset="0"/>
                  <a:ea typeface="+mn-ea"/>
                  <a:cs typeface="Arial"/>
                  <a:sym typeface="Arial"/>
                </a:endParaRPr>
              </a:p>
            </p:txBody>
          </p:sp>
          <p:sp>
            <p:nvSpPr>
              <p:cNvPr id="390" name="Freeform: Shape 27">
                <a:extLst>
                  <a:ext uri="{FF2B5EF4-FFF2-40B4-BE49-F238E27FC236}">
                    <a16:creationId xmlns:a16="http://schemas.microsoft.com/office/drawing/2014/main" id="{1F25F009-AA4D-88E0-9F83-AE4318EF0434}"/>
                  </a:ext>
                </a:extLst>
              </p:cNvPr>
              <p:cNvSpPr/>
              <p:nvPr/>
            </p:nvSpPr>
            <p:spPr>
              <a:xfrm>
                <a:off x="6497599" y="2360340"/>
                <a:ext cx="213980" cy="100355"/>
              </a:xfrm>
              <a:custGeom>
                <a:avLst/>
                <a:gdLst>
                  <a:gd name="connsiteX0" fmla="*/ 213981 w 213980"/>
                  <a:gd name="connsiteY0" fmla="*/ 0 h 100355"/>
                  <a:gd name="connsiteX1" fmla="*/ 213981 w 213980"/>
                  <a:gd name="connsiteY1" fmla="*/ 17002 h 100355"/>
                  <a:gd name="connsiteX2" fmla="*/ 71327 w 213980"/>
                  <a:gd name="connsiteY2" fmla="*/ 100355 h 100355"/>
                  <a:gd name="connsiteX3" fmla="*/ 0 w 213980"/>
                  <a:gd name="connsiteY3" fmla="*/ 62204 h 1003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3980" h="100355">
                    <a:moveTo>
                      <a:pt x="213981" y="0"/>
                    </a:moveTo>
                    <a:lnTo>
                      <a:pt x="213981" y="17002"/>
                    </a:lnTo>
                    <a:lnTo>
                      <a:pt x="71327" y="100355"/>
                    </a:lnTo>
                    <a:lnTo>
                      <a:pt x="0" y="62204"/>
                    </a:lnTo>
                  </a:path>
                </a:pathLst>
              </a:custGeom>
              <a:noFill/>
              <a:ln w="1905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24883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667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mazon Ember Display" panose="020F0603020204020204" pitchFamily="34" charset="0"/>
                  <a:ea typeface="+mn-ea"/>
                  <a:cs typeface="Arial"/>
                  <a:sym typeface="Arial"/>
                </a:endParaRPr>
              </a:p>
            </p:txBody>
          </p:sp>
          <p:sp>
            <p:nvSpPr>
              <p:cNvPr id="391" name="Freeform: Shape 28">
                <a:extLst>
                  <a:ext uri="{FF2B5EF4-FFF2-40B4-BE49-F238E27FC236}">
                    <a16:creationId xmlns:a16="http://schemas.microsoft.com/office/drawing/2014/main" id="{C33C3932-4E37-6660-6649-7FB1A2FF424E}"/>
                  </a:ext>
                </a:extLst>
              </p:cNvPr>
              <p:cNvSpPr/>
              <p:nvPr/>
            </p:nvSpPr>
            <p:spPr>
              <a:xfrm>
                <a:off x="6497599" y="1890080"/>
                <a:ext cx="213980" cy="129383"/>
              </a:xfrm>
              <a:custGeom>
                <a:avLst/>
                <a:gdLst>
                  <a:gd name="connsiteX0" fmla="*/ 0 w 213980"/>
                  <a:gd name="connsiteY0" fmla="*/ 47275 h 129383"/>
                  <a:gd name="connsiteX1" fmla="*/ 71327 w 213980"/>
                  <a:gd name="connsiteY1" fmla="*/ 0 h 129383"/>
                  <a:gd name="connsiteX2" fmla="*/ 213981 w 213980"/>
                  <a:gd name="connsiteY2" fmla="*/ 82938 h 129383"/>
                  <a:gd name="connsiteX3" fmla="*/ 213981 w 213980"/>
                  <a:gd name="connsiteY3" fmla="*/ 129384 h 129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3980" h="129383">
                    <a:moveTo>
                      <a:pt x="0" y="47275"/>
                    </a:moveTo>
                    <a:lnTo>
                      <a:pt x="71327" y="0"/>
                    </a:lnTo>
                    <a:lnTo>
                      <a:pt x="213981" y="82938"/>
                    </a:lnTo>
                    <a:lnTo>
                      <a:pt x="213981" y="129384"/>
                    </a:lnTo>
                  </a:path>
                </a:pathLst>
              </a:custGeom>
              <a:noFill/>
              <a:ln w="1905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24883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667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mazon Ember Display" panose="020F0603020204020204" pitchFamily="34" charset="0"/>
                  <a:ea typeface="+mn-ea"/>
                  <a:cs typeface="Arial"/>
                  <a:sym typeface="Arial"/>
                </a:endParaRPr>
              </a:p>
            </p:txBody>
          </p:sp>
          <p:sp>
            <p:nvSpPr>
              <p:cNvPr id="392" name="Freeform: Shape 29">
                <a:extLst>
                  <a:ext uri="{FF2B5EF4-FFF2-40B4-BE49-F238E27FC236}">
                    <a16:creationId xmlns:a16="http://schemas.microsoft.com/office/drawing/2014/main" id="{7CAE2AF3-8755-936C-0C20-02DD08193A30}"/>
                  </a:ext>
                </a:extLst>
              </p:cNvPr>
              <p:cNvSpPr/>
              <p:nvPr/>
            </p:nvSpPr>
            <p:spPr>
              <a:xfrm>
                <a:off x="6286521" y="2068397"/>
                <a:ext cx="71326" cy="35663"/>
              </a:xfrm>
              <a:custGeom>
                <a:avLst/>
                <a:gdLst>
                  <a:gd name="connsiteX0" fmla="*/ 71327 w 71326"/>
                  <a:gd name="connsiteY0" fmla="*/ 35663 h 35663"/>
                  <a:gd name="connsiteX1" fmla="*/ 0 w 71326"/>
                  <a:gd name="connsiteY1" fmla="*/ 0 h 356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1326" h="35663">
                    <a:moveTo>
                      <a:pt x="71327" y="35663"/>
                    </a:moveTo>
                    <a:lnTo>
                      <a:pt x="0" y="0"/>
                    </a:lnTo>
                  </a:path>
                </a:pathLst>
              </a:custGeom>
              <a:ln w="1905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24883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667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mazon Ember Display" panose="020F0603020204020204" pitchFamily="34" charset="0"/>
                  <a:ea typeface="+mn-ea"/>
                  <a:cs typeface="Arial"/>
                  <a:sym typeface="Arial"/>
                </a:endParaRPr>
              </a:p>
            </p:txBody>
          </p:sp>
          <p:sp>
            <p:nvSpPr>
              <p:cNvPr id="393" name="Freeform: Shape 30">
                <a:extLst>
                  <a:ext uri="{FF2B5EF4-FFF2-40B4-BE49-F238E27FC236}">
                    <a16:creationId xmlns:a16="http://schemas.microsoft.com/office/drawing/2014/main" id="{DC4EDF31-2AB5-CDE0-9D16-8A02E02BF102}"/>
                  </a:ext>
                </a:extLst>
              </p:cNvPr>
              <p:cNvSpPr/>
              <p:nvPr/>
            </p:nvSpPr>
            <p:spPr>
              <a:xfrm>
                <a:off x="6357847" y="1933207"/>
                <a:ext cx="4146" cy="87499"/>
              </a:xfrm>
              <a:custGeom>
                <a:avLst/>
                <a:gdLst>
                  <a:gd name="connsiteX0" fmla="*/ 0 w 4146"/>
                  <a:gd name="connsiteY0" fmla="*/ 87500 h 87499"/>
                  <a:gd name="connsiteX1" fmla="*/ 0 w 4146"/>
                  <a:gd name="connsiteY1" fmla="*/ 0 h 874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146" h="87499">
                    <a:moveTo>
                      <a:pt x="0" y="87500"/>
                    </a:moveTo>
                    <a:lnTo>
                      <a:pt x="0" y="0"/>
                    </a:lnTo>
                  </a:path>
                </a:pathLst>
              </a:custGeom>
              <a:ln w="1905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24883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667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mazon Ember Display" panose="020F0603020204020204" pitchFamily="34" charset="0"/>
                  <a:ea typeface="+mn-ea"/>
                  <a:cs typeface="Arial"/>
                  <a:sym typeface="Arial"/>
                </a:endParaRPr>
              </a:p>
            </p:txBody>
          </p:sp>
          <p:sp>
            <p:nvSpPr>
              <p:cNvPr id="394" name="Freeform: Shape 31">
                <a:extLst>
                  <a:ext uri="{FF2B5EF4-FFF2-40B4-BE49-F238E27FC236}">
                    <a16:creationId xmlns:a16="http://schemas.microsoft.com/office/drawing/2014/main" id="{D07FD1C9-5F65-5672-746F-5D7B762BF218}"/>
                  </a:ext>
                </a:extLst>
              </p:cNvPr>
              <p:cNvSpPr/>
              <p:nvPr/>
            </p:nvSpPr>
            <p:spPr>
              <a:xfrm>
                <a:off x="6215194" y="2138894"/>
                <a:ext cx="68838" cy="40225"/>
              </a:xfrm>
              <a:custGeom>
                <a:avLst/>
                <a:gdLst>
                  <a:gd name="connsiteX0" fmla="*/ 0 w 68838"/>
                  <a:gd name="connsiteY0" fmla="*/ 40225 h 40225"/>
                  <a:gd name="connsiteX1" fmla="*/ 68839 w 68838"/>
                  <a:gd name="connsiteY1" fmla="*/ 0 h 40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8838" h="40225">
                    <a:moveTo>
                      <a:pt x="0" y="40225"/>
                    </a:moveTo>
                    <a:lnTo>
                      <a:pt x="68839" y="0"/>
                    </a:lnTo>
                  </a:path>
                </a:pathLst>
              </a:custGeom>
              <a:ln w="1905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24883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667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mazon Ember Display" panose="020F0603020204020204" pitchFamily="34" charset="0"/>
                  <a:ea typeface="+mn-ea"/>
                  <a:cs typeface="Arial"/>
                  <a:sym typeface="Arial"/>
                </a:endParaRPr>
              </a:p>
            </p:txBody>
          </p:sp>
          <p:sp>
            <p:nvSpPr>
              <p:cNvPr id="395" name="Freeform: Shape 32">
                <a:extLst>
                  <a:ext uri="{FF2B5EF4-FFF2-40B4-BE49-F238E27FC236}">
                    <a16:creationId xmlns:a16="http://schemas.microsoft.com/office/drawing/2014/main" id="{FCB58ABA-4B5F-015A-3B08-758F1547DCAA}"/>
                  </a:ext>
                </a:extLst>
              </p:cNvPr>
              <p:cNvSpPr/>
              <p:nvPr/>
            </p:nvSpPr>
            <p:spPr>
              <a:xfrm>
                <a:off x="6356189" y="2381489"/>
                <a:ext cx="64277" cy="38151"/>
              </a:xfrm>
              <a:custGeom>
                <a:avLst/>
                <a:gdLst>
                  <a:gd name="connsiteX0" fmla="*/ 0 w 64277"/>
                  <a:gd name="connsiteY0" fmla="*/ 38152 h 38151"/>
                  <a:gd name="connsiteX1" fmla="*/ 64277 w 64277"/>
                  <a:gd name="connsiteY1" fmla="*/ 0 h 38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4277" h="38151">
                    <a:moveTo>
                      <a:pt x="0" y="38152"/>
                    </a:moveTo>
                    <a:lnTo>
                      <a:pt x="64277" y="0"/>
                    </a:lnTo>
                  </a:path>
                </a:pathLst>
              </a:custGeom>
              <a:ln w="1905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24883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667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mazon Ember Display" panose="020F0603020204020204" pitchFamily="34" charset="0"/>
                  <a:ea typeface="+mn-ea"/>
                  <a:cs typeface="Arial"/>
                  <a:sym typeface="Arial"/>
                </a:endParaRPr>
              </a:p>
            </p:txBody>
          </p:sp>
          <p:sp>
            <p:nvSpPr>
              <p:cNvPr id="396" name="Freeform: Shape 33">
                <a:extLst>
                  <a:ext uri="{FF2B5EF4-FFF2-40B4-BE49-F238E27FC236}">
                    <a16:creationId xmlns:a16="http://schemas.microsoft.com/office/drawing/2014/main" id="{6FD58D2B-D7DF-2E10-0504-9ED8DAA9C91E}"/>
                  </a:ext>
                </a:extLst>
              </p:cNvPr>
              <p:cNvSpPr/>
              <p:nvPr/>
            </p:nvSpPr>
            <p:spPr>
              <a:xfrm>
                <a:off x="6318866" y="2396418"/>
                <a:ext cx="181634" cy="64277"/>
              </a:xfrm>
              <a:custGeom>
                <a:avLst/>
                <a:gdLst>
                  <a:gd name="connsiteX0" fmla="*/ 0 w 181634"/>
                  <a:gd name="connsiteY0" fmla="*/ 0 h 64277"/>
                  <a:gd name="connsiteX1" fmla="*/ 110308 w 181634"/>
                  <a:gd name="connsiteY1" fmla="*/ 64277 h 64277"/>
                  <a:gd name="connsiteX2" fmla="*/ 181635 w 181634"/>
                  <a:gd name="connsiteY2" fmla="*/ 26126 h 642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1634" h="64277">
                    <a:moveTo>
                      <a:pt x="0" y="0"/>
                    </a:moveTo>
                    <a:lnTo>
                      <a:pt x="110308" y="64277"/>
                    </a:lnTo>
                    <a:lnTo>
                      <a:pt x="181635" y="26126"/>
                    </a:lnTo>
                  </a:path>
                </a:pathLst>
              </a:custGeom>
              <a:noFill/>
              <a:ln w="1905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24883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667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mazon Ember Display" panose="020F0603020204020204" pitchFamily="34" charset="0"/>
                  <a:ea typeface="+mn-ea"/>
                  <a:cs typeface="Arial"/>
                  <a:sym typeface="Arial"/>
                </a:endParaRPr>
              </a:p>
            </p:txBody>
          </p:sp>
          <p:sp>
            <p:nvSpPr>
              <p:cNvPr id="397" name="Freeform: Shape 34">
                <a:extLst>
                  <a:ext uri="{FF2B5EF4-FFF2-40B4-BE49-F238E27FC236}">
                    <a16:creationId xmlns:a16="http://schemas.microsoft.com/office/drawing/2014/main" id="{2595DD67-C241-DC44-665A-755175AAA182}"/>
                  </a:ext>
                </a:extLst>
              </p:cNvPr>
              <p:cNvSpPr/>
              <p:nvPr/>
            </p:nvSpPr>
            <p:spPr>
              <a:xfrm>
                <a:off x="6215194" y="1890080"/>
                <a:ext cx="285307" cy="320971"/>
              </a:xfrm>
              <a:custGeom>
                <a:avLst/>
                <a:gdLst>
                  <a:gd name="connsiteX0" fmla="*/ 285308 w 285307"/>
                  <a:gd name="connsiteY0" fmla="*/ 47275 h 320971"/>
                  <a:gd name="connsiteX1" fmla="*/ 213981 w 285307"/>
                  <a:gd name="connsiteY1" fmla="*/ 0 h 320971"/>
                  <a:gd name="connsiteX2" fmla="*/ 71327 w 285307"/>
                  <a:gd name="connsiteY2" fmla="*/ 82938 h 320971"/>
                  <a:gd name="connsiteX3" fmla="*/ 71327 w 285307"/>
                  <a:gd name="connsiteY3" fmla="*/ 177488 h 320971"/>
                  <a:gd name="connsiteX4" fmla="*/ 0 w 285307"/>
                  <a:gd name="connsiteY4" fmla="*/ 213981 h 320971"/>
                  <a:gd name="connsiteX5" fmla="*/ 0 w 285307"/>
                  <a:gd name="connsiteY5" fmla="*/ 288211 h 320971"/>
                  <a:gd name="connsiteX6" fmla="*/ 0 w 285307"/>
                  <a:gd name="connsiteY6" fmla="*/ 320971 h 3209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85307" h="320971">
                    <a:moveTo>
                      <a:pt x="285308" y="47275"/>
                    </a:moveTo>
                    <a:lnTo>
                      <a:pt x="213981" y="0"/>
                    </a:lnTo>
                    <a:lnTo>
                      <a:pt x="71327" y="82938"/>
                    </a:lnTo>
                    <a:lnTo>
                      <a:pt x="71327" y="177488"/>
                    </a:lnTo>
                    <a:lnTo>
                      <a:pt x="0" y="213981"/>
                    </a:lnTo>
                    <a:lnTo>
                      <a:pt x="0" y="288211"/>
                    </a:lnTo>
                    <a:lnTo>
                      <a:pt x="0" y="320971"/>
                    </a:lnTo>
                  </a:path>
                </a:pathLst>
              </a:custGeom>
              <a:noFill/>
              <a:ln w="1905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24883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667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mazon Ember Display" panose="020F0603020204020204" pitchFamily="34" charset="0"/>
                  <a:ea typeface="+mn-ea"/>
                  <a:cs typeface="Arial"/>
                  <a:sym typeface="Arial"/>
                </a:endParaRPr>
              </a:p>
            </p:txBody>
          </p:sp>
        </p:grpSp>
        <p:grpSp>
          <p:nvGrpSpPr>
            <p:cNvPr id="373" name="Graphic 18">
              <a:extLst>
                <a:ext uri="{FF2B5EF4-FFF2-40B4-BE49-F238E27FC236}">
                  <a16:creationId xmlns:a16="http://schemas.microsoft.com/office/drawing/2014/main" id="{BEA5C395-8036-93BD-1B8E-D13F516C03A5}"/>
                </a:ext>
              </a:extLst>
            </p:cNvPr>
            <p:cNvGrpSpPr/>
            <p:nvPr/>
          </p:nvGrpSpPr>
          <p:grpSpPr>
            <a:xfrm>
              <a:off x="5872840" y="2023736"/>
              <a:ext cx="252964" cy="298131"/>
              <a:chOff x="6415071" y="2046866"/>
              <a:chExt cx="252965" cy="298130"/>
            </a:xfrm>
            <a:noFill/>
          </p:grpSpPr>
          <p:sp>
            <p:nvSpPr>
              <p:cNvPr id="383" name="Freeform: Shape 15">
                <a:extLst>
                  <a:ext uri="{FF2B5EF4-FFF2-40B4-BE49-F238E27FC236}">
                    <a16:creationId xmlns:a16="http://schemas.microsoft.com/office/drawing/2014/main" id="{AC5CE736-08D7-68B8-218C-FC2000B1C63C}"/>
                  </a:ext>
                </a:extLst>
              </p:cNvPr>
              <p:cNvSpPr/>
              <p:nvPr/>
            </p:nvSpPr>
            <p:spPr>
              <a:xfrm>
                <a:off x="6480181" y="2195707"/>
                <a:ext cx="187855" cy="4146"/>
              </a:xfrm>
              <a:custGeom>
                <a:avLst/>
                <a:gdLst>
                  <a:gd name="connsiteX0" fmla="*/ 0 w 187855"/>
                  <a:gd name="connsiteY0" fmla="*/ 0 h 4146"/>
                  <a:gd name="connsiteX1" fmla="*/ 187855 w 187855"/>
                  <a:gd name="connsiteY1" fmla="*/ 0 h 41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87855" h="4146">
                    <a:moveTo>
                      <a:pt x="0" y="0"/>
                    </a:moveTo>
                    <a:lnTo>
                      <a:pt x="187855" y="0"/>
                    </a:lnTo>
                  </a:path>
                </a:pathLst>
              </a:custGeom>
              <a:ln w="19050" cap="flat">
                <a:solidFill>
                  <a:schemeClr val="accent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24883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667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mazon Ember Display" panose="020F0603020204020204" pitchFamily="34" charset="0"/>
                  <a:ea typeface="+mn-ea"/>
                  <a:cs typeface="Arial"/>
                  <a:sym typeface="Arial"/>
                </a:endParaRPr>
              </a:p>
            </p:txBody>
          </p:sp>
          <p:sp>
            <p:nvSpPr>
              <p:cNvPr id="384" name="Freeform: Shape 16">
                <a:extLst>
                  <a:ext uri="{FF2B5EF4-FFF2-40B4-BE49-F238E27FC236}">
                    <a16:creationId xmlns:a16="http://schemas.microsoft.com/office/drawing/2014/main" id="{0DECDE6D-61AA-B91E-687C-4A39385A2FF8}"/>
                  </a:ext>
                </a:extLst>
              </p:cNvPr>
              <p:cNvSpPr/>
              <p:nvPr/>
            </p:nvSpPr>
            <p:spPr>
              <a:xfrm>
                <a:off x="6480181" y="2073373"/>
                <a:ext cx="93720" cy="245082"/>
              </a:xfrm>
              <a:custGeom>
                <a:avLst/>
                <a:gdLst>
                  <a:gd name="connsiteX0" fmla="*/ 0 w 93720"/>
                  <a:gd name="connsiteY0" fmla="*/ 0 h 245082"/>
                  <a:gd name="connsiteX1" fmla="*/ 93720 w 93720"/>
                  <a:gd name="connsiteY1" fmla="*/ 0 h 245082"/>
                  <a:gd name="connsiteX2" fmla="*/ 93720 w 93720"/>
                  <a:gd name="connsiteY2" fmla="*/ 245083 h 245082"/>
                  <a:gd name="connsiteX3" fmla="*/ 0 w 93720"/>
                  <a:gd name="connsiteY3" fmla="*/ 245083 h 245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3720" h="245082">
                    <a:moveTo>
                      <a:pt x="0" y="0"/>
                    </a:moveTo>
                    <a:lnTo>
                      <a:pt x="93720" y="0"/>
                    </a:lnTo>
                    <a:lnTo>
                      <a:pt x="93720" y="245083"/>
                    </a:lnTo>
                    <a:lnTo>
                      <a:pt x="0" y="245083"/>
                    </a:lnTo>
                  </a:path>
                </a:pathLst>
              </a:custGeom>
              <a:noFill/>
              <a:ln w="19050" cap="flat">
                <a:solidFill>
                  <a:schemeClr val="accent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24883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667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mazon Ember Display" panose="020F0603020204020204" pitchFamily="34" charset="0"/>
                  <a:ea typeface="+mn-ea"/>
                  <a:cs typeface="Arial"/>
                  <a:sym typeface="Arial"/>
                </a:endParaRPr>
              </a:p>
            </p:txBody>
          </p:sp>
          <p:sp>
            <p:nvSpPr>
              <p:cNvPr id="385" name="Freeform: Shape 19">
                <a:extLst>
                  <a:ext uri="{FF2B5EF4-FFF2-40B4-BE49-F238E27FC236}">
                    <a16:creationId xmlns:a16="http://schemas.microsoft.com/office/drawing/2014/main" id="{78787BBD-5DC7-4B3D-77ED-99B9D3405B06}"/>
                  </a:ext>
                </a:extLst>
              </p:cNvPr>
              <p:cNvSpPr/>
              <p:nvPr/>
            </p:nvSpPr>
            <p:spPr>
              <a:xfrm rot="5400000">
                <a:off x="6415071" y="2046866"/>
                <a:ext cx="53080" cy="53080"/>
              </a:xfrm>
              <a:custGeom>
                <a:avLst/>
                <a:gdLst>
                  <a:gd name="connsiteX0" fmla="*/ 0 w 53080"/>
                  <a:gd name="connsiteY0" fmla="*/ 0 h 53080"/>
                  <a:gd name="connsiteX1" fmla="*/ 53080 w 53080"/>
                  <a:gd name="connsiteY1" fmla="*/ 0 h 53080"/>
                  <a:gd name="connsiteX2" fmla="*/ 53080 w 53080"/>
                  <a:gd name="connsiteY2" fmla="*/ 53081 h 53080"/>
                  <a:gd name="connsiteX3" fmla="*/ 0 w 53080"/>
                  <a:gd name="connsiteY3" fmla="*/ 53081 h 53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080" h="53080">
                    <a:moveTo>
                      <a:pt x="0" y="0"/>
                    </a:moveTo>
                    <a:lnTo>
                      <a:pt x="53080" y="0"/>
                    </a:lnTo>
                    <a:lnTo>
                      <a:pt x="53080" y="53081"/>
                    </a:lnTo>
                    <a:lnTo>
                      <a:pt x="0" y="53081"/>
                    </a:lnTo>
                    <a:close/>
                  </a:path>
                </a:pathLst>
              </a:custGeom>
              <a:noFill/>
              <a:ln w="19050" cap="flat">
                <a:solidFill>
                  <a:schemeClr val="accent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24883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667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mazon Ember Display" panose="020F0603020204020204" pitchFamily="34" charset="0"/>
                  <a:ea typeface="+mn-ea"/>
                  <a:cs typeface="Arial"/>
                  <a:sym typeface="Arial"/>
                </a:endParaRPr>
              </a:p>
            </p:txBody>
          </p:sp>
          <p:sp>
            <p:nvSpPr>
              <p:cNvPr id="386" name="Freeform: Shape 20">
                <a:extLst>
                  <a:ext uri="{FF2B5EF4-FFF2-40B4-BE49-F238E27FC236}">
                    <a16:creationId xmlns:a16="http://schemas.microsoft.com/office/drawing/2014/main" id="{FB6E854A-3DE9-FBAD-A049-847885C53BD1}"/>
                  </a:ext>
                </a:extLst>
              </p:cNvPr>
              <p:cNvSpPr/>
              <p:nvPr/>
            </p:nvSpPr>
            <p:spPr>
              <a:xfrm>
                <a:off x="6415490" y="2161702"/>
                <a:ext cx="52665" cy="68424"/>
              </a:xfrm>
              <a:custGeom>
                <a:avLst/>
                <a:gdLst>
                  <a:gd name="connsiteX0" fmla="*/ 0 w 52665"/>
                  <a:gd name="connsiteY0" fmla="*/ 68424 h 68424"/>
                  <a:gd name="connsiteX1" fmla="*/ 0 w 52665"/>
                  <a:gd name="connsiteY1" fmla="*/ 0 h 68424"/>
                  <a:gd name="connsiteX2" fmla="*/ 52666 w 52665"/>
                  <a:gd name="connsiteY2" fmla="*/ 34005 h 684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2665" h="68424">
                    <a:moveTo>
                      <a:pt x="0" y="68424"/>
                    </a:moveTo>
                    <a:lnTo>
                      <a:pt x="0" y="0"/>
                    </a:lnTo>
                    <a:lnTo>
                      <a:pt x="52666" y="34005"/>
                    </a:lnTo>
                    <a:close/>
                  </a:path>
                </a:pathLst>
              </a:custGeom>
              <a:noFill/>
              <a:ln w="19050" cap="flat">
                <a:solidFill>
                  <a:schemeClr val="accent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24883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667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mazon Ember Display" panose="020F0603020204020204" pitchFamily="34" charset="0"/>
                  <a:ea typeface="+mn-ea"/>
                  <a:cs typeface="Arial"/>
                  <a:sym typeface="Arial"/>
                </a:endParaRPr>
              </a:p>
            </p:txBody>
          </p:sp>
          <p:sp>
            <p:nvSpPr>
              <p:cNvPr id="387" name="Freeform: Shape 22">
                <a:extLst>
                  <a:ext uri="{FF2B5EF4-FFF2-40B4-BE49-F238E27FC236}">
                    <a16:creationId xmlns:a16="http://schemas.microsoft.com/office/drawing/2014/main" id="{64FB9264-0497-E93E-8FC3-742FE1624BE7}"/>
                  </a:ext>
                </a:extLst>
              </p:cNvPr>
              <p:cNvSpPr/>
              <p:nvPr/>
            </p:nvSpPr>
            <p:spPr>
              <a:xfrm>
                <a:off x="6415490" y="2292330"/>
                <a:ext cx="52665" cy="52665"/>
              </a:xfrm>
              <a:custGeom>
                <a:avLst/>
                <a:gdLst>
                  <a:gd name="connsiteX0" fmla="*/ 0 w 52665"/>
                  <a:gd name="connsiteY0" fmla="*/ 30272 h 52665"/>
                  <a:gd name="connsiteX1" fmla="*/ 0 w 52665"/>
                  <a:gd name="connsiteY1" fmla="*/ 22393 h 52665"/>
                  <a:gd name="connsiteX2" fmla="*/ 22393 w 52665"/>
                  <a:gd name="connsiteY2" fmla="*/ 0 h 52665"/>
                  <a:gd name="connsiteX3" fmla="*/ 30272 w 52665"/>
                  <a:gd name="connsiteY3" fmla="*/ 0 h 52665"/>
                  <a:gd name="connsiteX4" fmla="*/ 52666 w 52665"/>
                  <a:gd name="connsiteY4" fmla="*/ 22393 h 52665"/>
                  <a:gd name="connsiteX5" fmla="*/ 52666 w 52665"/>
                  <a:gd name="connsiteY5" fmla="*/ 30272 h 52665"/>
                  <a:gd name="connsiteX6" fmla="*/ 30272 w 52665"/>
                  <a:gd name="connsiteY6" fmla="*/ 52666 h 52665"/>
                  <a:gd name="connsiteX7" fmla="*/ 22393 w 52665"/>
                  <a:gd name="connsiteY7" fmla="*/ 52666 h 52665"/>
                  <a:gd name="connsiteX8" fmla="*/ 0 w 52665"/>
                  <a:gd name="connsiteY8" fmla="*/ 30272 h 526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2665" h="52665">
                    <a:moveTo>
                      <a:pt x="0" y="30272"/>
                    </a:moveTo>
                    <a:lnTo>
                      <a:pt x="0" y="22393"/>
                    </a:lnTo>
                    <a:cubicBezTo>
                      <a:pt x="0" y="9953"/>
                      <a:pt x="9953" y="0"/>
                      <a:pt x="22393" y="0"/>
                    </a:cubicBezTo>
                    <a:lnTo>
                      <a:pt x="30272" y="0"/>
                    </a:lnTo>
                    <a:cubicBezTo>
                      <a:pt x="42713" y="0"/>
                      <a:pt x="52666" y="9953"/>
                      <a:pt x="52666" y="22393"/>
                    </a:cubicBezTo>
                    <a:lnTo>
                      <a:pt x="52666" y="30272"/>
                    </a:lnTo>
                    <a:cubicBezTo>
                      <a:pt x="52666" y="42713"/>
                      <a:pt x="42713" y="52666"/>
                      <a:pt x="30272" y="52666"/>
                    </a:cubicBezTo>
                    <a:lnTo>
                      <a:pt x="22393" y="52666"/>
                    </a:lnTo>
                    <a:cubicBezTo>
                      <a:pt x="9953" y="52666"/>
                      <a:pt x="0" y="42713"/>
                      <a:pt x="0" y="30272"/>
                    </a:cubicBezTo>
                    <a:close/>
                  </a:path>
                </a:pathLst>
              </a:custGeom>
              <a:noFill/>
              <a:ln w="19050" cap="flat">
                <a:solidFill>
                  <a:schemeClr val="accent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24883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667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mazon Ember Display" panose="020F0603020204020204" pitchFamily="34" charset="0"/>
                  <a:ea typeface="+mn-ea"/>
                  <a:cs typeface="Arial"/>
                  <a:sym typeface="Arial"/>
                </a:endParaRPr>
              </a:p>
            </p:txBody>
          </p:sp>
        </p:grpSp>
        <p:grpSp>
          <p:nvGrpSpPr>
            <p:cNvPr id="374" name="Graphic 18">
              <a:extLst>
                <a:ext uri="{FF2B5EF4-FFF2-40B4-BE49-F238E27FC236}">
                  <a16:creationId xmlns:a16="http://schemas.microsoft.com/office/drawing/2014/main" id="{D6973175-E057-17EB-5FBE-D11C818219B5}"/>
                </a:ext>
              </a:extLst>
            </p:cNvPr>
            <p:cNvGrpSpPr/>
            <p:nvPr/>
          </p:nvGrpSpPr>
          <p:grpSpPr>
            <a:xfrm>
              <a:off x="6154419" y="2027848"/>
              <a:ext cx="191587" cy="274941"/>
              <a:chOff x="6696650" y="2050980"/>
              <a:chExt cx="191587" cy="274940"/>
            </a:xfrm>
            <a:noFill/>
          </p:grpSpPr>
          <p:sp>
            <p:nvSpPr>
              <p:cNvPr id="376" name="Freeform: Shape 8">
                <a:extLst>
                  <a:ext uri="{FF2B5EF4-FFF2-40B4-BE49-F238E27FC236}">
                    <a16:creationId xmlns:a16="http://schemas.microsoft.com/office/drawing/2014/main" id="{7FCF6F92-0620-542D-BE12-74AE5F36DB9F}"/>
                  </a:ext>
                </a:extLst>
              </p:cNvPr>
              <p:cNvSpPr/>
              <p:nvPr/>
            </p:nvSpPr>
            <p:spPr>
              <a:xfrm>
                <a:off x="6696650" y="2050980"/>
                <a:ext cx="191587" cy="274940"/>
              </a:xfrm>
              <a:custGeom>
                <a:avLst/>
                <a:gdLst>
                  <a:gd name="connsiteX0" fmla="*/ 0 w 191587"/>
                  <a:gd name="connsiteY0" fmla="*/ 266232 h 274940"/>
                  <a:gd name="connsiteX1" fmla="*/ 0 w 191587"/>
                  <a:gd name="connsiteY1" fmla="*/ 8709 h 274940"/>
                  <a:gd name="connsiteX2" fmla="*/ 8709 w 191587"/>
                  <a:gd name="connsiteY2" fmla="*/ 0 h 274940"/>
                  <a:gd name="connsiteX3" fmla="*/ 127725 w 191587"/>
                  <a:gd name="connsiteY3" fmla="*/ 0 h 274940"/>
                  <a:gd name="connsiteX4" fmla="*/ 191587 w 191587"/>
                  <a:gd name="connsiteY4" fmla="*/ 63862 h 274940"/>
                  <a:gd name="connsiteX5" fmla="*/ 191587 w 191587"/>
                  <a:gd name="connsiteY5" fmla="*/ 266232 h 274940"/>
                  <a:gd name="connsiteX6" fmla="*/ 182879 w 191587"/>
                  <a:gd name="connsiteY6" fmla="*/ 274940 h 274940"/>
                  <a:gd name="connsiteX7" fmla="*/ 8709 w 191587"/>
                  <a:gd name="connsiteY7" fmla="*/ 274940 h 274940"/>
                  <a:gd name="connsiteX8" fmla="*/ 0 w 191587"/>
                  <a:gd name="connsiteY8" fmla="*/ 266232 h 27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91587" h="274940">
                    <a:moveTo>
                      <a:pt x="0" y="266232"/>
                    </a:moveTo>
                    <a:lnTo>
                      <a:pt x="0" y="8709"/>
                    </a:lnTo>
                    <a:cubicBezTo>
                      <a:pt x="0" y="3732"/>
                      <a:pt x="3732" y="0"/>
                      <a:pt x="8709" y="0"/>
                    </a:cubicBezTo>
                    <a:lnTo>
                      <a:pt x="127725" y="0"/>
                    </a:lnTo>
                    <a:lnTo>
                      <a:pt x="191587" y="63862"/>
                    </a:lnTo>
                    <a:lnTo>
                      <a:pt x="191587" y="266232"/>
                    </a:lnTo>
                    <a:cubicBezTo>
                      <a:pt x="191587" y="271208"/>
                      <a:pt x="187855" y="274940"/>
                      <a:pt x="182879" y="274940"/>
                    </a:cubicBezTo>
                    <a:lnTo>
                      <a:pt x="8709" y="274940"/>
                    </a:lnTo>
                    <a:cubicBezTo>
                      <a:pt x="3732" y="274940"/>
                      <a:pt x="0" y="271208"/>
                      <a:pt x="0" y="266232"/>
                    </a:cubicBezTo>
                    <a:close/>
                  </a:path>
                </a:pathLst>
              </a:custGeom>
              <a:noFill/>
              <a:ln w="1905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24883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667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mazon Ember Display" panose="020F0603020204020204" pitchFamily="34" charset="0"/>
                  <a:ea typeface="+mn-ea"/>
                  <a:cs typeface="Arial"/>
                  <a:sym typeface="Arial"/>
                </a:endParaRPr>
              </a:p>
            </p:txBody>
          </p:sp>
          <p:sp>
            <p:nvSpPr>
              <p:cNvPr id="377" name="Freeform: Shape 9">
                <a:extLst>
                  <a:ext uri="{FF2B5EF4-FFF2-40B4-BE49-F238E27FC236}">
                    <a16:creationId xmlns:a16="http://schemas.microsoft.com/office/drawing/2014/main" id="{71040FBA-2A61-EED7-7D11-DBBE98CB5365}"/>
                  </a:ext>
                </a:extLst>
              </p:cNvPr>
              <p:cNvSpPr/>
              <p:nvPr/>
            </p:nvSpPr>
            <p:spPr>
              <a:xfrm>
                <a:off x="6823961" y="2050980"/>
                <a:ext cx="64277" cy="63862"/>
              </a:xfrm>
              <a:custGeom>
                <a:avLst/>
                <a:gdLst>
                  <a:gd name="connsiteX0" fmla="*/ 0 w 64277"/>
                  <a:gd name="connsiteY0" fmla="*/ 63862 h 63862"/>
                  <a:gd name="connsiteX1" fmla="*/ 64277 w 64277"/>
                  <a:gd name="connsiteY1" fmla="*/ 63862 h 63862"/>
                  <a:gd name="connsiteX2" fmla="*/ 0 w 64277"/>
                  <a:gd name="connsiteY2" fmla="*/ 0 h 638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4277" h="63862">
                    <a:moveTo>
                      <a:pt x="0" y="63862"/>
                    </a:moveTo>
                    <a:lnTo>
                      <a:pt x="64277" y="63862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24883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667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mazon Ember Display" panose="020F0603020204020204" pitchFamily="34" charset="0"/>
                  <a:ea typeface="+mn-ea"/>
                  <a:cs typeface="Arial"/>
                  <a:sym typeface="Arial"/>
                </a:endParaRPr>
              </a:p>
            </p:txBody>
          </p:sp>
          <p:sp>
            <p:nvSpPr>
              <p:cNvPr id="378" name="Freeform: Shape 10">
                <a:extLst>
                  <a:ext uri="{FF2B5EF4-FFF2-40B4-BE49-F238E27FC236}">
                    <a16:creationId xmlns:a16="http://schemas.microsoft.com/office/drawing/2014/main" id="{DCFA5B42-F104-CF34-2586-F6E1B363924D}"/>
                  </a:ext>
                </a:extLst>
              </p:cNvPr>
              <p:cNvSpPr/>
              <p:nvPr/>
            </p:nvSpPr>
            <p:spPr>
              <a:xfrm>
                <a:off x="6724849" y="2166679"/>
                <a:ext cx="135189" cy="4146"/>
              </a:xfrm>
              <a:custGeom>
                <a:avLst/>
                <a:gdLst>
                  <a:gd name="connsiteX0" fmla="*/ 0 w 135189"/>
                  <a:gd name="connsiteY0" fmla="*/ 0 h 4146"/>
                  <a:gd name="connsiteX1" fmla="*/ 135189 w 135189"/>
                  <a:gd name="connsiteY1" fmla="*/ 0 h 41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5189" h="4146">
                    <a:moveTo>
                      <a:pt x="0" y="0"/>
                    </a:moveTo>
                    <a:lnTo>
                      <a:pt x="135189" y="0"/>
                    </a:lnTo>
                  </a:path>
                </a:pathLst>
              </a:custGeom>
              <a:ln w="1905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24883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667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mazon Ember Display" panose="020F0603020204020204" pitchFamily="34" charset="0"/>
                  <a:ea typeface="+mn-ea"/>
                  <a:cs typeface="Arial"/>
                  <a:sym typeface="Arial"/>
                </a:endParaRPr>
              </a:p>
            </p:txBody>
          </p:sp>
          <p:sp>
            <p:nvSpPr>
              <p:cNvPr id="379" name="Freeform: Shape 11">
                <a:extLst>
                  <a:ext uri="{FF2B5EF4-FFF2-40B4-BE49-F238E27FC236}">
                    <a16:creationId xmlns:a16="http://schemas.microsoft.com/office/drawing/2014/main" id="{A19A3939-67B1-A048-F23E-F759501DBF46}"/>
                  </a:ext>
                </a:extLst>
              </p:cNvPr>
              <p:cNvSpPr/>
              <p:nvPr/>
            </p:nvSpPr>
            <p:spPr>
              <a:xfrm>
                <a:off x="6724849" y="2204001"/>
                <a:ext cx="135189" cy="4146"/>
              </a:xfrm>
              <a:custGeom>
                <a:avLst/>
                <a:gdLst>
                  <a:gd name="connsiteX0" fmla="*/ 0 w 135189"/>
                  <a:gd name="connsiteY0" fmla="*/ 0 h 4146"/>
                  <a:gd name="connsiteX1" fmla="*/ 135189 w 135189"/>
                  <a:gd name="connsiteY1" fmla="*/ 0 h 41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5189" h="4146">
                    <a:moveTo>
                      <a:pt x="0" y="0"/>
                    </a:moveTo>
                    <a:lnTo>
                      <a:pt x="135189" y="0"/>
                    </a:lnTo>
                  </a:path>
                </a:pathLst>
              </a:custGeom>
              <a:ln w="1905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24883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667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mazon Ember Display" panose="020F0603020204020204" pitchFamily="34" charset="0"/>
                  <a:ea typeface="+mn-ea"/>
                  <a:cs typeface="Arial"/>
                  <a:sym typeface="Arial"/>
                </a:endParaRPr>
              </a:p>
            </p:txBody>
          </p:sp>
          <p:sp>
            <p:nvSpPr>
              <p:cNvPr id="380" name="Freeform: Shape 12">
                <a:extLst>
                  <a:ext uri="{FF2B5EF4-FFF2-40B4-BE49-F238E27FC236}">
                    <a16:creationId xmlns:a16="http://schemas.microsoft.com/office/drawing/2014/main" id="{20183F2A-FC00-2EF1-C84D-BEAB3F3C8F01}"/>
                  </a:ext>
                </a:extLst>
              </p:cNvPr>
              <p:cNvSpPr/>
              <p:nvPr/>
            </p:nvSpPr>
            <p:spPr>
              <a:xfrm>
                <a:off x="6724849" y="2241323"/>
                <a:ext cx="135189" cy="4146"/>
              </a:xfrm>
              <a:custGeom>
                <a:avLst/>
                <a:gdLst>
                  <a:gd name="connsiteX0" fmla="*/ 0 w 135189"/>
                  <a:gd name="connsiteY0" fmla="*/ 0 h 4146"/>
                  <a:gd name="connsiteX1" fmla="*/ 135189 w 135189"/>
                  <a:gd name="connsiteY1" fmla="*/ 0 h 41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5189" h="4146">
                    <a:moveTo>
                      <a:pt x="0" y="0"/>
                    </a:moveTo>
                    <a:lnTo>
                      <a:pt x="135189" y="0"/>
                    </a:lnTo>
                  </a:path>
                </a:pathLst>
              </a:custGeom>
              <a:ln w="1905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24883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667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mazon Ember Display" panose="020F0603020204020204" pitchFamily="34" charset="0"/>
                  <a:ea typeface="+mn-ea"/>
                  <a:cs typeface="Arial"/>
                  <a:sym typeface="Arial"/>
                </a:endParaRPr>
              </a:p>
            </p:txBody>
          </p:sp>
          <p:sp>
            <p:nvSpPr>
              <p:cNvPr id="381" name="Freeform: Shape 13">
                <a:extLst>
                  <a:ext uri="{FF2B5EF4-FFF2-40B4-BE49-F238E27FC236}">
                    <a16:creationId xmlns:a16="http://schemas.microsoft.com/office/drawing/2014/main" id="{4D65CDAB-B273-CCA7-8808-AE9D7F032A15}"/>
                  </a:ext>
                </a:extLst>
              </p:cNvPr>
              <p:cNvSpPr/>
              <p:nvPr/>
            </p:nvSpPr>
            <p:spPr>
              <a:xfrm>
                <a:off x="6724849" y="2279060"/>
                <a:ext cx="135189" cy="4146"/>
              </a:xfrm>
              <a:custGeom>
                <a:avLst/>
                <a:gdLst>
                  <a:gd name="connsiteX0" fmla="*/ 0 w 135189"/>
                  <a:gd name="connsiteY0" fmla="*/ 0 h 4146"/>
                  <a:gd name="connsiteX1" fmla="*/ 135189 w 135189"/>
                  <a:gd name="connsiteY1" fmla="*/ 0 h 41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5189" h="4146">
                    <a:moveTo>
                      <a:pt x="0" y="0"/>
                    </a:moveTo>
                    <a:lnTo>
                      <a:pt x="135189" y="0"/>
                    </a:lnTo>
                  </a:path>
                </a:pathLst>
              </a:custGeom>
              <a:ln w="1905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24883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667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mazon Ember Display" panose="020F0603020204020204" pitchFamily="34" charset="0"/>
                  <a:ea typeface="+mn-ea"/>
                  <a:cs typeface="Arial"/>
                  <a:sym typeface="Arial"/>
                </a:endParaRPr>
              </a:p>
            </p:txBody>
          </p:sp>
          <p:sp>
            <p:nvSpPr>
              <p:cNvPr id="382" name="Freeform: Shape 14">
                <a:extLst>
                  <a:ext uri="{FF2B5EF4-FFF2-40B4-BE49-F238E27FC236}">
                    <a16:creationId xmlns:a16="http://schemas.microsoft.com/office/drawing/2014/main" id="{31A9D14B-44C7-C1BC-3583-034299E58029}"/>
                  </a:ext>
                </a:extLst>
              </p:cNvPr>
              <p:cNvSpPr/>
              <p:nvPr/>
            </p:nvSpPr>
            <p:spPr>
              <a:xfrm>
                <a:off x="6724849" y="2128942"/>
                <a:ext cx="76303" cy="4146"/>
              </a:xfrm>
              <a:custGeom>
                <a:avLst/>
                <a:gdLst>
                  <a:gd name="connsiteX0" fmla="*/ 0 w 76303"/>
                  <a:gd name="connsiteY0" fmla="*/ 0 h 4146"/>
                  <a:gd name="connsiteX1" fmla="*/ 76303 w 76303"/>
                  <a:gd name="connsiteY1" fmla="*/ 0 h 41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6303" h="4146">
                    <a:moveTo>
                      <a:pt x="0" y="0"/>
                    </a:moveTo>
                    <a:lnTo>
                      <a:pt x="76303" y="0"/>
                    </a:lnTo>
                  </a:path>
                </a:pathLst>
              </a:custGeom>
              <a:ln w="1905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24883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667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mazon Ember Display" panose="020F0603020204020204" pitchFamily="34" charset="0"/>
                  <a:ea typeface="+mn-ea"/>
                  <a:cs typeface="Arial"/>
                  <a:sym typeface="Arial"/>
                </a:endParaRPr>
              </a:p>
            </p:txBody>
          </p:sp>
        </p:grpSp>
        <p:sp>
          <p:nvSpPr>
            <p:cNvPr id="375" name="Freeform: Shape 7">
              <a:extLst>
                <a:ext uri="{FF2B5EF4-FFF2-40B4-BE49-F238E27FC236}">
                  <a16:creationId xmlns:a16="http://schemas.microsoft.com/office/drawing/2014/main" id="{A167DC32-784D-A016-E5F2-209306EAF609}"/>
                </a:ext>
              </a:extLst>
            </p:cNvPr>
            <p:cNvSpPr/>
            <p:nvPr/>
          </p:nvSpPr>
          <p:spPr>
            <a:xfrm>
              <a:off x="5610344" y="2221088"/>
              <a:ext cx="179561" cy="161314"/>
            </a:xfrm>
            <a:custGeom>
              <a:avLst/>
              <a:gdLst>
                <a:gd name="connsiteX0" fmla="*/ 95794 w 179561"/>
                <a:gd name="connsiteY0" fmla="*/ 99111 h 161314"/>
                <a:gd name="connsiteX1" fmla="*/ 29028 w 179561"/>
                <a:gd name="connsiteY1" fmla="*/ 154680 h 161314"/>
                <a:gd name="connsiteX2" fmla="*/ 0 w 179561"/>
                <a:gd name="connsiteY2" fmla="*/ 119846 h 161314"/>
                <a:gd name="connsiteX3" fmla="*/ 66765 w 179561"/>
                <a:gd name="connsiteY3" fmla="*/ 64277 h 161314"/>
                <a:gd name="connsiteX4" fmla="*/ 8294 w 179561"/>
                <a:gd name="connsiteY4" fmla="*/ 38981 h 161314"/>
                <a:gd name="connsiteX5" fmla="*/ 179561 w 179561"/>
                <a:gd name="connsiteY5" fmla="*/ 0 h 161314"/>
                <a:gd name="connsiteX6" fmla="*/ 109893 w 179561"/>
                <a:gd name="connsiteY6" fmla="*/ 161315 h 161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9561" h="161314">
                  <a:moveTo>
                    <a:pt x="95794" y="99111"/>
                  </a:moveTo>
                  <a:lnTo>
                    <a:pt x="29028" y="154680"/>
                  </a:lnTo>
                  <a:lnTo>
                    <a:pt x="0" y="119846"/>
                  </a:lnTo>
                  <a:lnTo>
                    <a:pt x="66765" y="64277"/>
                  </a:lnTo>
                  <a:lnTo>
                    <a:pt x="8294" y="38981"/>
                  </a:lnTo>
                  <a:lnTo>
                    <a:pt x="179561" y="0"/>
                  </a:lnTo>
                  <a:lnTo>
                    <a:pt x="109893" y="161315"/>
                  </a:lnTo>
                  <a:close/>
                </a:path>
              </a:pathLst>
            </a:custGeom>
            <a:noFill/>
            <a:ln w="19050" cap="flat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24883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667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Display" panose="020F0603020204020204" pitchFamily="34" charset="0"/>
                <a:ea typeface="+mn-ea"/>
                <a:cs typeface="Arial"/>
                <a:sym typeface="Arial"/>
              </a:endParaRPr>
            </a:p>
          </p:txBody>
        </p:sp>
      </p:grpSp>
      <p:grpSp>
        <p:nvGrpSpPr>
          <p:cNvPr id="398" name="Group 397">
            <a:extLst>
              <a:ext uri="{FF2B5EF4-FFF2-40B4-BE49-F238E27FC236}">
                <a16:creationId xmlns:a16="http://schemas.microsoft.com/office/drawing/2014/main" id="{0155AD65-C588-73E8-7A91-BC05CFDC14A9}"/>
              </a:ext>
            </a:extLst>
          </p:cNvPr>
          <p:cNvGrpSpPr/>
          <p:nvPr/>
        </p:nvGrpSpPr>
        <p:grpSpPr>
          <a:xfrm>
            <a:off x="10137779" y="3033477"/>
            <a:ext cx="937336" cy="611765"/>
            <a:chOff x="10320202" y="153755"/>
            <a:chExt cx="700514" cy="457200"/>
          </a:xfrm>
        </p:grpSpPr>
        <p:grpSp>
          <p:nvGrpSpPr>
            <p:cNvPr id="399" name="Graphic 18">
              <a:extLst>
                <a:ext uri="{FF2B5EF4-FFF2-40B4-BE49-F238E27FC236}">
                  <a16:creationId xmlns:a16="http://schemas.microsoft.com/office/drawing/2014/main" id="{BFCF030C-24E1-6B46-B597-18DBD933BDB1}"/>
                </a:ext>
              </a:extLst>
            </p:cNvPr>
            <p:cNvGrpSpPr/>
            <p:nvPr/>
          </p:nvGrpSpPr>
          <p:grpSpPr>
            <a:xfrm>
              <a:off x="10705332" y="299253"/>
              <a:ext cx="120954" cy="120954"/>
              <a:chOff x="7659339" y="3538506"/>
              <a:chExt cx="149944" cy="149944"/>
            </a:xfrm>
            <a:noFill/>
          </p:grpSpPr>
          <p:grpSp>
            <p:nvGrpSpPr>
              <p:cNvPr id="432" name="Graphic 18">
                <a:extLst>
                  <a:ext uri="{FF2B5EF4-FFF2-40B4-BE49-F238E27FC236}">
                    <a16:creationId xmlns:a16="http://schemas.microsoft.com/office/drawing/2014/main" id="{5AEA81E3-2B1C-7B4B-CCEB-F6C97CF3CB2A}"/>
                  </a:ext>
                </a:extLst>
              </p:cNvPr>
              <p:cNvGrpSpPr/>
              <p:nvPr/>
            </p:nvGrpSpPr>
            <p:grpSpPr>
              <a:xfrm>
                <a:off x="7682680" y="3585528"/>
                <a:ext cx="104572" cy="61967"/>
                <a:chOff x="7682680" y="3585528"/>
                <a:chExt cx="104572" cy="61967"/>
              </a:xfrm>
            </p:grpSpPr>
            <p:sp>
              <p:nvSpPr>
                <p:cNvPr id="434" name="Freeform: Shape 22">
                  <a:extLst>
                    <a:ext uri="{FF2B5EF4-FFF2-40B4-BE49-F238E27FC236}">
                      <a16:creationId xmlns:a16="http://schemas.microsoft.com/office/drawing/2014/main" id="{14395DC3-41CF-61CB-BB11-B9DC7AEDFA71}"/>
                    </a:ext>
                  </a:extLst>
                </p:cNvPr>
                <p:cNvSpPr/>
                <p:nvPr/>
              </p:nvSpPr>
              <p:spPr>
                <a:xfrm>
                  <a:off x="7682680" y="3647495"/>
                  <a:ext cx="88122" cy="4852"/>
                </a:xfrm>
                <a:custGeom>
                  <a:avLst/>
                  <a:gdLst>
                    <a:gd name="connsiteX0" fmla="*/ 0 w 88122"/>
                    <a:gd name="connsiteY0" fmla="*/ 0 h 4852"/>
                    <a:gd name="connsiteX1" fmla="*/ 88123 w 88122"/>
                    <a:gd name="connsiteY1" fmla="*/ 0 h 48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88122" h="4852">
                      <a:moveTo>
                        <a:pt x="0" y="0"/>
                      </a:moveTo>
                      <a:lnTo>
                        <a:pt x="88123" y="0"/>
                      </a:lnTo>
                    </a:path>
                  </a:pathLst>
                </a:custGeom>
                <a:ln w="19050" cap="flat">
                  <a:solidFill>
                    <a:schemeClr val="accent1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248832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667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mazon Ember Display" panose="020F0603020204020204" pitchFamily="34" charset="0"/>
                    <a:ea typeface="+mn-ea"/>
                    <a:cs typeface="Arial"/>
                    <a:sym typeface="Arial"/>
                  </a:endParaRPr>
                </a:p>
              </p:txBody>
            </p:sp>
            <p:sp>
              <p:nvSpPr>
                <p:cNvPr id="435" name="Freeform: Shape 23">
                  <a:extLst>
                    <a:ext uri="{FF2B5EF4-FFF2-40B4-BE49-F238E27FC236}">
                      <a16:creationId xmlns:a16="http://schemas.microsoft.com/office/drawing/2014/main" id="{E899EC9D-5B2F-28B6-362A-18D09D78B789}"/>
                    </a:ext>
                  </a:extLst>
                </p:cNvPr>
                <p:cNvSpPr/>
                <p:nvPr/>
              </p:nvSpPr>
              <p:spPr>
                <a:xfrm>
                  <a:off x="7682680" y="3616487"/>
                  <a:ext cx="41586" cy="4852"/>
                </a:xfrm>
                <a:custGeom>
                  <a:avLst/>
                  <a:gdLst>
                    <a:gd name="connsiteX0" fmla="*/ 0 w 41586"/>
                    <a:gd name="connsiteY0" fmla="*/ 0 h 4852"/>
                    <a:gd name="connsiteX1" fmla="*/ 41587 w 41586"/>
                    <a:gd name="connsiteY1" fmla="*/ 0 h 48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1586" h="4852">
                      <a:moveTo>
                        <a:pt x="0" y="0"/>
                      </a:moveTo>
                      <a:lnTo>
                        <a:pt x="41587" y="0"/>
                      </a:lnTo>
                    </a:path>
                  </a:pathLst>
                </a:custGeom>
                <a:ln w="19050" cap="flat">
                  <a:solidFill>
                    <a:schemeClr val="accent1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248832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667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mazon Ember Display" panose="020F0603020204020204" pitchFamily="34" charset="0"/>
                    <a:ea typeface="+mn-ea"/>
                    <a:cs typeface="Arial"/>
                    <a:sym typeface="Arial"/>
                  </a:endParaRPr>
                </a:p>
              </p:txBody>
            </p:sp>
            <p:sp>
              <p:nvSpPr>
                <p:cNvPr id="436" name="Freeform: Shape 24">
                  <a:extLst>
                    <a:ext uri="{FF2B5EF4-FFF2-40B4-BE49-F238E27FC236}">
                      <a16:creationId xmlns:a16="http://schemas.microsoft.com/office/drawing/2014/main" id="{7F3E525F-4225-9CD1-09D8-4065523935FD}"/>
                    </a:ext>
                  </a:extLst>
                </p:cNvPr>
                <p:cNvSpPr/>
                <p:nvPr/>
              </p:nvSpPr>
              <p:spPr>
                <a:xfrm>
                  <a:off x="7737223" y="3616487"/>
                  <a:ext cx="25039" cy="4852"/>
                </a:xfrm>
                <a:custGeom>
                  <a:avLst/>
                  <a:gdLst>
                    <a:gd name="connsiteX0" fmla="*/ 0 w 25039"/>
                    <a:gd name="connsiteY0" fmla="*/ 0 h 4852"/>
                    <a:gd name="connsiteX1" fmla="*/ 25039 w 25039"/>
                    <a:gd name="connsiteY1" fmla="*/ 0 h 48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5039" h="4852">
                      <a:moveTo>
                        <a:pt x="0" y="0"/>
                      </a:moveTo>
                      <a:lnTo>
                        <a:pt x="25039" y="0"/>
                      </a:lnTo>
                    </a:path>
                  </a:pathLst>
                </a:custGeom>
                <a:ln w="19050" cap="flat">
                  <a:solidFill>
                    <a:schemeClr val="accent1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248832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667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mazon Ember Display" panose="020F0603020204020204" pitchFamily="34" charset="0"/>
                    <a:ea typeface="+mn-ea"/>
                    <a:cs typeface="Arial"/>
                    <a:sym typeface="Arial"/>
                  </a:endParaRPr>
                </a:p>
              </p:txBody>
            </p:sp>
            <p:sp>
              <p:nvSpPr>
                <p:cNvPr id="437" name="Freeform: Shape 25">
                  <a:extLst>
                    <a:ext uri="{FF2B5EF4-FFF2-40B4-BE49-F238E27FC236}">
                      <a16:creationId xmlns:a16="http://schemas.microsoft.com/office/drawing/2014/main" id="{12F1610F-C42F-F2BE-01A5-0B1B3B4BCA8F}"/>
                    </a:ext>
                  </a:extLst>
                </p:cNvPr>
                <p:cNvSpPr/>
                <p:nvPr/>
              </p:nvSpPr>
              <p:spPr>
                <a:xfrm>
                  <a:off x="7682680" y="3585528"/>
                  <a:ext cx="104572" cy="4852"/>
                </a:xfrm>
                <a:custGeom>
                  <a:avLst/>
                  <a:gdLst>
                    <a:gd name="connsiteX0" fmla="*/ 0 w 104572"/>
                    <a:gd name="connsiteY0" fmla="*/ 0 h 4852"/>
                    <a:gd name="connsiteX1" fmla="*/ 104573 w 104572"/>
                    <a:gd name="connsiteY1" fmla="*/ 0 h 48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04572" h="4852">
                      <a:moveTo>
                        <a:pt x="0" y="0"/>
                      </a:moveTo>
                      <a:lnTo>
                        <a:pt x="104573" y="0"/>
                      </a:lnTo>
                    </a:path>
                  </a:pathLst>
                </a:custGeom>
                <a:ln w="19050" cap="flat">
                  <a:solidFill>
                    <a:schemeClr val="accent1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248832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667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mazon Ember Display" panose="020F0603020204020204" pitchFamily="34" charset="0"/>
                    <a:ea typeface="+mn-ea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433" name="Freeform: Shape 26">
                <a:extLst>
                  <a:ext uri="{FF2B5EF4-FFF2-40B4-BE49-F238E27FC236}">
                    <a16:creationId xmlns:a16="http://schemas.microsoft.com/office/drawing/2014/main" id="{231860BA-802D-E775-555A-D1A10233BACA}"/>
                  </a:ext>
                </a:extLst>
              </p:cNvPr>
              <p:cNvSpPr/>
              <p:nvPr/>
            </p:nvSpPr>
            <p:spPr>
              <a:xfrm>
                <a:off x="7659339" y="3538506"/>
                <a:ext cx="149944" cy="149944"/>
              </a:xfrm>
              <a:custGeom>
                <a:avLst/>
                <a:gdLst>
                  <a:gd name="connsiteX0" fmla="*/ 108649 w 149944"/>
                  <a:gd name="connsiteY0" fmla="*/ 149944 h 149944"/>
                  <a:gd name="connsiteX1" fmla="*/ 0 w 149944"/>
                  <a:gd name="connsiteY1" fmla="*/ 149944 h 149944"/>
                  <a:gd name="connsiteX2" fmla="*/ 0 w 149944"/>
                  <a:gd name="connsiteY2" fmla="*/ 0 h 149944"/>
                  <a:gd name="connsiteX3" fmla="*/ 149944 w 149944"/>
                  <a:gd name="connsiteY3" fmla="*/ 0 h 149944"/>
                  <a:gd name="connsiteX4" fmla="*/ 149944 w 149944"/>
                  <a:gd name="connsiteY4" fmla="*/ 87055 h 149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9944" h="149944">
                    <a:moveTo>
                      <a:pt x="108649" y="149944"/>
                    </a:moveTo>
                    <a:lnTo>
                      <a:pt x="0" y="149944"/>
                    </a:lnTo>
                    <a:lnTo>
                      <a:pt x="0" y="0"/>
                    </a:lnTo>
                    <a:lnTo>
                      <a:pt x="149944" y="0"/>
                    </a:lnTo>
                    <a:lnTo>
                      <a:pt x="149944" y="87055"/>
                    </a:lnTo>
                  </a:path>
                </a:pathLst>
              </a:custGeom>
              <a:noFill/>
              <a:ln w="19050" cap="flat">
                <a:solidFill>
                  <a:schemeClr val="accent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24883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667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mazon Ember Display" panose="020F0603020204020204" pitchFamily="34" charset="0"/>
                  <a:ea typeface="+mn-ea"/>
                  <a:cs typeface="Arial"/>
                  <a:sym typeface="Arial"/>
                </a:endParaRPr>
              </a:p>
            </p:txBody>
          </p:sp>
        </p:grpSp>
        <p:grpSp>
          <p:nvGrpSpPr>
            <p:cNvPr id="400" name="Graphic 18">
              <a:extLst>
                <a:ext uri="{FF2B5EF4-FFF2-40B4-BE49-F238E27FC236}">
                  <a16:creationId xmlns:a16="http://schemas.microsoft.com/office/drawing/2014/main" id="{5EEE30E4-B545-51A8-394E-588074EA4A19}"/>
                </a:ext>
              </a:extLst>
            </p:cNvPr>
            <p:cNvGrpSpPr/>
            <p:nvPr/>
          </p:nvGrpSpPr>
          <p:grpSpPr>
            <a:xfrm>
              <a:off x="10809885" y="387170"/>
              <a:ext cx="120954" cy="120954"/>
              <a:chOff x="7788951" y="3647495"/>
              <a:chExt cx="149944" cy="149944"/>
            </a:xfrm>
            <a:noFill/>
          </p:grpSpPr>
          <p:grpSp>
            <p:nvGrpSpPr>
              <p:cNvPr id="426" name="Graphic 18">
                <a:extLst>
                  <a:ext uri="{FF2B5EF4-FFF2-40B4-BE49-F238E27FC236}">
                    <a16:creationId xmlns:a16="http://schemas.microsoft.com/office/drawing/2014/main" id="{6F3BABF9-5CF8-01D7-1745-387B7C863FBE}"/>
                  </a:ext>
                </a:extLst>
              </p:cNvPr>
              <p:cNvGrpSpPr/>
              <p:nvPr/>
            </p:nvGrpSpPr>
            <p:grpSpPr>
              <a:xfrm>
                <a:off x="7812292" y="3694516"/>
                <a:ext cx="104524" cy="61967"/>
                <a:chOff x="7812292" y="3694516"/>
                <a:chExt cx="104524" cy="61967"/>
              </a:xfrm>
            </p:grpSpPr>
            <p:sp>
              <p:nvSpPr>
                <p:cNvPr id="428" name="Freeform: Shape 29">
                  <a:extLst>
                    <a:ext uri="{FF2B5EF4-FFF2-40B4-BE49-F238E27FC236}">
                      <a16:creationId xmlns:a16="http://schemas.microsoft.com/office/drawing/2014/main" id="{8DB75CDA-A060-44FB-7FFE-642CBC4A7881}"/>
                    </a:ext>
                  </a:extLst>
                </p:cNvPr>
                <p:cNvSpPr/>
                <p:nvPr/>
              </p:nvSpPr>
              <p:spPr>
                <a:xfrm>
                  <a:off x="7812292" y="3756484"/>
                  <a:ext cx="88074" cy="4852"/>
                </a:xfrm>
                <a:custGeom>
                  <a:avLst/>
                  <a:gdLst>
                    <a:gd name="connsiteX0" fmla="*/ 0 w 88074"/>
                    <a:gd name="connsiteY0" fmla="*/ 0 h 4852"/>
                    <a:gd name="connsiteX1" fmla="*/ 88074 w 88074"/>
                    <a:gd name="connsiteY1" fmla="*/ 0 h 48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88074" h="4852">
                      <a:moveTo>
                        <a:pt x="0" y="0"/>
                      </a:moveTo>
                      <a:lnTo>
                        <a:pt x="88074" y="0"/>
                      </a:lnTo>
                    </a:path>
                  </a:pathLst>
                </a:custGeom>
                <a:ln w="19050" cap="flat">
                  <a:solidFill>
                    <a:schemeClr val="accent1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248832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667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mazon Ember Display" panose="020F0603020204020204" pitchFamily="34" charset="0"/>
                    <a:ea typeface="+mn-ea"/>
                    <a:cs typeface="Arial"/>
                    <a:sym typeface="Arial"/>
                  </a:endParaRPr>
                </a:p>
              </p:txBody>
            </p:sp>
            <p:sp>
              <p:nvSpPr>
                <p:cNvPr id="429" name="Freeform: Shape 30">
                  <a:extLst>
                    <a:ext uri="{FF2B5EF4-FFF2-40B4-BE49-F238E27FC236}">
                      <a16:creationId xmlns:a16="http://schemas.microsoft.com/office/drawing/2014/main" id="{D2054F26-F3D5-1DAE-861E-C9659BD76A5D}"/>
                    </a:ext>
                  </a:extLst>
                </p:cNvPr>
                <p:cNvSpPr/>
                <p:nvPr/>
              </p:nvSpPr>
              <p:spPr>
                <a:xfrm>
                  <a:off x="7812292" y="3725476"/>
                  <a:ext cx="41537" cy="4852"/>
                </a:xfrm>
                <a:custGeom>
                  <a:avLst/>
                  <a:gdLst>
                    <a:gd name="connsiteX0" fmla="*/ 0 w 41537"/>
                    <a:gd name="connsiteY0" fmla="*/ 0 h 4852"/>
                    <a:gd name="connsiteX1" fmla="*/ 41538 w 41537"/>
                    <a:gd name="connsiteY1" fmla="*/ 0 h 48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1537" h="4852">
                      <a:moveTo>
                        <a:pt x="0" y="0"/>
                      </a:moveTo>
                      <a:lnTo>
                        <a:pt x="41538" y="0"/>
                      </a:lnTo>
                    </a:path>
                  </a:pathLst>
                </a:custGeom>
                <a:ln w="19050" cap="flat">
                  <a:solidFill>
                    <a:schemeClr val="accent1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248832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667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mazon Ember Display" panose="020F0603020204020204" pitchFamily="34" charset="0"/>
                    <a:ea typeface="+mn-ea"/>
                    <a:cs typeface="Arial"/>
                    <a:sym typeface="Arial"/>
                  </a:endParaRPr>
                </a:p>
              </p:txBody>
            </p:sp>
            <p:sp>
              <p:nvSpPr>
                <p:cNvPr id="430" name="Freeform: Shape 31">
                  <a:extLst>
                    <a:ext uri="{FF2B5EF4-FFF2-40B4-BE49-F238E27FC236}">
                      <a16:creationId xmlns:a16="http://schemas.microsoft.com/office/drawing/2014/main" id="{8A7A3954-954C-D412-238D-F2263C451DD0}"/>
                    </a:ext>
                  </a:extLst>
                </p:cNvPr>
                <p:cNvSpPr/>
                <p:nvPr/>
              </p:nvSpPr>
              <p:spPr>
                <a:xfrm>
                  <a:off x="7866835" y="3725476"/>
                  <a:ext cx="24990" cy="4852"/>
                </a:xfrm>
                <a:custGeom>
                  <a:avLst/>
                  <a:gdLst>
                    <a:gd name="connsiteX0" fmla="*/ 0 w 24990"/>
                    <a:gd name="connsiteY0" fmla="*/ 0 h 4852"/>
                    <a:gd name="connsiteX1" fmla="*/ 24991 w 24990"/>
                    <a:gd name="connsiteY1" fmla="*/ 0 h 48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4990" h="4852">
                      <a:moveTo>
                        <a:pt x="0" y="0"/>
                      </a:moveTo>
                      <a:lnTo>
                        <a:pt x="24991" y="0"/>
                      </a:lnTo>
                    </a:path>
                  </a:pathLst>
                </a:custGeom>
                <a:ln w="19050" cap="flat">
                  <a:solidFill>
                    <a:schemeClr val="accent1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248832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667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mazon Ember Display" panose="020F0603020204020204" pitchFamily="34" charset="0"/>
                    <a:ea typeface="+mn-ea"/>
                    <a:cs typeface="Arial"/>
                    <a:sym typeface="Arial"/>
                  </a:endParaRPr>
                </a:p>
              </p:txBody>
            </p:sp>
            <p:sp>
              <p:nvSpPr>
                <p:cNvPr id="431" name="Freeform: Shape 32">
                  <a:extLst>
                    <a:ext uri="{FF2B5EF4-FFF2-40B4-BE49-F238E27FC236}">
                      <a16:creationId xmlns:a16="http://schemas.microsoft.com/office/drawing/2014/main" id="{AB267C4D-A71D-38FD-C8A2-6F46B32C887A}"/>
                    </a:ext>
                  </a:extLst>
                </p:cNvPr>
                <p:cNvSpPr/>
                <p:nvPr/>
              </p:nvSpPr>
              <p:spPr>
                <a:xfrm>
                  <a:off x="7812292" y="3694516"/>
                  <a:ext cx="104524" cy="4852"/>
                </a:xfrm>
                <a:custGeom>
                  <a:avLst/>
                  <a:gdLst>
                    <a:gd name="connsiteX0" fmla="*/ 0 w 104524"/>
                    <a:gd name="connsiteY0" fmla="*/ 0 h 4852"/>
                    <a:gd name="connsiteX1" fmla="*/ 104524 w 104524"/>
                    <a:gd name="connsiteY1" fmla="*/ 0 h 48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04524" h="4852">
                      <a:moveTo>
                        <a:pt x="0" y="0"/>
                      </a:moveTo>
                      <a:lnTo>
                        <a:pt x="104524" y="0"/>
                      </a:lnTo>
                    </a:path>
                  </a:pathLst>
                </a:custGeom>
                <a:ln w="19050" cap="flat">
                  <a:solidFill>
                    <a:schemeClr val="accent1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248832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667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mazon Ember Display" panose="020F0603020204020204" pitchFamily="34" charset="0"/>
                    <a:ea typeface="+mn-ea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427" name="Freeform: Shape 33">
                <a:extLst>
                  <a:ext uri="{FF2B5EF4-FFF2-40B4-BE49-F238E27FC236}">
                    <a16:creationId xmlns:a16="http://schemas.microsoft.com/office/drawing/2014/main" id="{9BFE5342-DC89-D236-49B4-78D4FC0D0093}"/>
                  </a:ext>
                </a:extLst>
              </p:cNvPr>
              <p:cNvSpPr/>
              <p:nvPr/>
            </p:nvSpPr>
            <p:spPr>
              <a:xfrm>
                <a:off x="7788951" y="3647495"/>
                <a:ext cx="149944" cy="149944"/>
              </a:xfrm>
              <a:custGeom>
                <a:avLst/>
                <a:gdLst>
                  <a:gd name="connsiteX0" fmla="*/ 0 w 149944"/>
                  <a:gd name="connsiteY0" fmla="*/ 0 h 149944"/>
                  <a:gd name="connsiteX1" fmla="*/ 149944 w 149944"/>
                  <a:gd name="connsiteY1" fmla="*/ 0 h 149944"/>
                  <a:gd name="connsiteX2" fmla="*/ 149944 w 149944"/>
                  <a:gd name="connsiteY2" fmla="*/ 149944 h 149944"/>
                  <a:gd name="connsiteX3" fmla="*/ 0 w 149944"/>
                  <a:gd name="connsiteY3" fmla="*/ 149944 h 149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9944" h="149944">
                    <a:moveTo>
                      <a:pt x="0" y="0"/>
                    </a:moveTo>
                    <a:lnTo>
                      <a:pt x="149944" y="0"/>
                    </a:lnTo>
                    <a:lnTo>
                      <a:pt x="149944" y="149944"/>
                    </a:lnTo>
                    <a:lnTo>
                      <a:pt x="0" y="149944"/>
                    </a:lnTo>
                    <a:close/>
                  </a:path>
                </a:pathLst>
              </a:custGeom>
              <a:noFill/>
              <a:ln w="19050" cap="flat">
                <a:solidFill>
                  <a:schemeClr val="accent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24883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667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mazon Ember Display" panose="020F0603020204020204" pitchFamily="34" charset="0"/>
                  <a:ea typeface="+mn-ea"/>
                  <a:cs typeface="Arial"/>
                  <a:sym typeface="Arial"/>
                </a:endParaRPr>
              </a:p>
            </p:txBody>
          </p:sp>
        </p:grpSp>
        <p:grpSp>
          <p:nvGrpSpPr>
            <p:cNvPr id="401" name="Graphic 18">
              <a:extLst>
                <a:ext uri="{FF2B5EF4-FFF2-40B4-BE49-F238E27FC236}">
                  <a16:creationId xmlns:a16="http://schemas.microsoft.com/office/drawing/2014/main" id="{0DEDC70F-E1A4-2CC8-C4A6-8A85016F67BE}"/>
                </a:ext>
              </a:extLst>
            </p:cNvPr>
            <p:cNvGrpSpPr/>
            <p:nvPr/>
          </p:nvGrpSpPr>
          <p:grpSpPr>
            <a:xfrm>
              <a:off x="10899762" y="282852"/>
              <a:ext cx="120954" cy="120954"/>
              <a:chOff x="7900366" y="3518174"/>
              <a:chExt cx="149944" cy="149944"/>
            </a:xfrm>
            <a:noFill/>
          </p:grpSpPr>
          <p:grpSp>
            <p:nvGrpSpPr>
              <p:cNvPr id="420" name="Graphic 18">
                <a:extLst>
                  <a:ext uri="{FF2B5EF4-FFF2-40B4-BE49-F238E27FC236}">
                    <a16:creationId xmlns:a16="http://schemas.microsoft.com/office/drawing/2014/main" id="{3E16B888-2BF1-6D29-5AE0-08B1789B6689}"/>
                  </a:ext>
                </a:extLst>
              </p:cNvPr>
              <p:cNvGrpSpPr/>
              <p:nvPr/>
            </p:nvGrpSpPr>
            <p:grpSpPr>
              <a:xfrm>
                <a:off x="7923707" y="3565147"/>
                <a:ext cx="104572" cy="61967"/>
                <a:chOff x="7923707" y="3565147"/>
                <a:chExt cx="104572" cy="61967"/>
              </a:xfrm>
            </p:grpSpPr>
            <p:sp>
              <p:nvSpPr>
                <p:cNvPr id="422" name="Freeform: Shape 36">
                  <a:extLst>
                    <a:ext uri="{FF2B5EF4-FFF2-40B4-BE49-F238E27FC236}">
                      <a16:creationId xmlns:a16="http://schemas.microsoft.com/office/drawing/2014/main" id="{F3ED51B4-46B3-22F2-CB70-78E4155A0156}"/>
                    </a:ext>
                  </a:extLst>
                </p:cNvPr>
                <p:cNvSpPr/>
                <p:nvPr/>
              </p:nvSpPr>
              <p:spPr>
                <a:xfrm>
                  <a:off x="7923707" y="3627114"/>
                  <a:ext cx="88074" cy="4852"/>
                </a:xfrm>
                <a:custGeom>
                  <a:avLst/>
                  <a:gdLst>
                    <a:gd name="connsiteX0" fmla="*/ 0 w 88074"/>
                    <a:gd name="connsiteY0" fmla="*/ 0 h 4852"/>
                    <a:gd name="connsiteX1" fmla="*/ 88074 w 88074"/>
                    <a:gd name="connsiteY1" fmla="*/ 0 h 48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88074" h="4852">
                      <a:moveTo>
                        <a:pt x="0" y="0"/>
                      </a:moveTo>
                      <a:lnTo>
                        <a:pt x="88074" y="0"/>
                      </a:lnTo>
                    </a:path>
                  </a:pathLst>
                </a:custGeom>
                <a:ln w="19050" cap="flat">
                  <a:solidFill>
                    <a:schemeClr val="accent1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248832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667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mazon Ember Display" panose="020F0603020204020204" pitchFamily="34" charset="0"/>
                    <a:ea typeface="+mn-ea"/>
                    <a:cs typeface="Arial"/>
                    <a:sym typeface="Arial"/>
                  </a:endParaRPr>
                </a:p>
              </p:txBody>
            </p:sp>
            <p:sp>
              <p:nvSpPr>
                <p:cNvPr id="423" name="Freeform: Shape 37">
                  <a:extLst>
                    <a:ext uri="{FF2B5EF4-FFF2-40B4-BE49-F238E27FC236}">
                      <a16:creationId xmlns:a16="http://schemas.microsoft.com/office/drawing/2014/main" id="{8333FE32-63AD-9D1D-15D9-35D2D49ACCB9}"/>
                    </a:ext>
                  </a:extLst>
                </p:cNvPr>
                <p:cNvSpPr/>
                <p:nvPr/>
              </p:nvSpPr>
              <p:spPr>
                <a:xfrm>
                  <a:off x="7923707" y="3596106"/>
                  <a:ext cx="41537" cy="4852"/>
                </a:xfrm>
                <a:custGeom>
                  <a:avLst/>
                  <a:gdLst>
                    <a:gd name="connsiteX0" fmla="*/ 0 w 41537"/>
                    <a:gd name="connsiteY0" fmla="*/ 0 h 4852"/>
                    <a:gd name="connsiteX1" fmla="*/ 41538 w 41537"/>
                    <a:gd name="connsiteY1" fmla="*/ 0 h 48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1537" h="4852">
                      <a:moveTo>
                        <a:pt x="0" y="0"/>
                      </a:moveTo>
                      <a:lnTo>
                        <a:pt x="41538" y="0"/>
                      </a:lnTo>
                    </a:path>
                  </a:pathLst>
                </a:custGeom>
                <a:ln w="19050" cap="flat">
                  <a:solidFill>
                    <a:schemeClr val="accent1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248832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667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mazon Ember Display" panose="020F0603020204020204" pitchFamily="34" charset="0"/>
                    <a:ea typeface="+mn-ea"/>
                    <a:cs typeface="Arial"/>
                    <a:sym typeface="Arial"/>
                  </a:endParaRPr>
                </a:p>
              </p:txBody>
            </p:sp>
            <p:sp>
              <p:nvSpPr>
                <p:cNvPr id="424" name="Freeform: Shape 38">
                  <a:extLst>
                    <a:ext uri="{FF2B5EF4-FFF2-40B4-BE49-F238E27FC236}">
                      <a16:creationId xmlns:a16="http://schemas.microsoft.com/office/drawing/2014/main" id="{264655C5-7671-EA1E-04D3-32BF2F2FC393}"/>
                    </a:ext>
                  </a:extLst>
                </p:cNvPr>
                <p:cNvSpPr/>
                <p:nvPr/>
              </p:nvSpPr>
              <p:spPr>
                <a:xfrm>
                  <a:off x="7978250" y="3596106"/>
                  <a:ext cx="25039" cy="4852"/>
                </a:xfrm>
                <a:custGeom>
                  <a:avLst/>
                  <a:gdLst>
                    <a:gd name="connsiteX0" fmla="*/ 0 w 25039"/>
                    <a:gd name="connsiteY0" fmla="*/ 0 h 4852"/>
                    <a:gd name="connsiteX1" fmla="*/ 25039 w 25039"/>
                    <a:gd name="connsiteY1" fmla="*/ 0 h 48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5039" h="4852">
                      <a:moveTo>
                        <a:pt x="0" y="0"/>
                      </a:moveTo>
                      <a:lnTo>
                        <a:pt x="25039" y="0"/>
                      </a:lnTo>
                    </a:path>
                  </a:pathLst>
                </a:custGeom>
                <a:ln w="19050" cap="flat">
                  <a:solidFill>
                    <a:schemeClr val="accent1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248832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667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mazon Ember Display" panose="020F0603020204020204" pitchFamily="34" charset="0"/>
                    <a:ea typeface="+mn-ea"/>
                    <a:cs typeface="Arial"/>
                    <a:sym typeface="Arial"/>
                  </a:endParaRPr>
                </a:p>
              </p:txBody>
            </p:sp>
            <p:sp>
              <p:nvSpPr>
                <p:cNvPr id="425" name="Freeform: Shape 39">
                  <a:extLst>
                    <a:ext uri="{FF2B5EF4-FFF2-40B4-BE49-F238E27FC236}">
                      <a16:creationId xmlns:a16="http://schemas.microsoft.com/office/drawing/2014/main" id="{3E9188C7-9651-1542-7791-BEC5C6035354}"/>
                    </a:ext>
                  </a:extLst>
                </p:cNvPr>
                <p:cNvSpPr/>
                <p:nvPr/>
              </p:nvSpPr>
              <p:spPr>
                <a:xfrm>
                  <a:off x="7923707" y="3565147"/>
                  <a:ext cx="104572" cy="4852"/>
                </a:xfrm>
                <a:custGeom>
                  <a:avLst/>
                  <a:gdLst>
                    <a:gd name="connsiteX0" fmla="*/ 0 w 104572"/>
                    <a:gd name="connsiteY0" fmla="*/ 0 h 4852"/>
                    <a:gd name="connsiteX1" fmla="*/ 104573 w 104572"/>
                    <a:gd name="connsiteY1" fmla="*/ 0 h 48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04572" h="4852">
                      <a:moveTo>
                        <a:pt x="0" y="0"/>
                      </a:moveTo>
                      <a:lnTo>
                        <a:pt x="104573" y="0"/>
                      </a:lnTo>
                    </a:path>
                  </a:pathLst>
                </a:custGeom>
                <a:ln w="19050" cap="flat">
                  <a:solidFill>
                    <a:schemeClr val="accent1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248832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667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mazon Ember Display" panose="020F0603020204020204" pitchFamily="34" charset="0"/>
                    <a:ea typeface="+mn-ea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421" name="Freeform: Shape 40">
                <a:extLst>
                  <a:ext uri="{FF2B5EF4-FFF2-40B4-BE49-F238E27FC236}">
                    <a16:creationId xmlns:a16="http://schemas.microsoft.com/office/drawing/2014/main" id="{B29C68F9-9ABF-CFFF-CDEF-5D14B98D6313}"/>
                  </a:ext>
                </a:extLst>
              </p:cNvPr>
              <p:cNvSpPr/>
              <p:nvPr/>
            </p:nvSpPr>
            <p:spPr>
              <a:xfrm>
                <a:off x="7900366" y="3518174"/>
                <a:ext cx="149944" cy="149944"/>
              </a:xfrm>
              <a:custGeom>
                <a:avLst/>
                <a:gdLst>
                  <a:gd name="connsiteX0" fmla="*/ 0 w 149944"/>
                  <a:gd name="connsiteY0" fmla="*/ 108940 h 149944"/>
                  <a:gd name="connsiteX1" fmla="*/ 0 w 149944"/>
                  <a:gd name="connsiteY1" fmla="*/ 0 h 149944"/>
                  <a:gd name="connsiteX2" fmla="*/ 149944 w 149944"/>
                  <a:gd name="connsiteY2" fmla="*/ 0 h 149944"/>
                  <a:gd name="connsiteX3" fmla="*/ 149944 w 149944"/>
                  <a:gd name="connsiteY3" fmla="*/ 149944 h 149944"/>
                  <a:gd name="connsiteX4" fmla="*/ 61288 w 149944"/>
                  <a:gd name="connsiteY4" fmla="*/ 149944 h 149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9944" h="149944">
                    <a:moveTo>
                      <a:pt x="0" y="108940"/>
                    </a:moveTo>
                    <a:lnTo>
                      <a:pt x="0" y="0"/>
                    </a:lnTo>
                    <a:lnTo>
                      <a:pt x="149944" y="0"/>
                    </a:lnTo>
                    <a:lnTo>
                      <a:pt x="149944" y="149944"/>
                    </a:lnTo>
                    <a:lnTo>
                      <a:pt x="61288" y="149944"/>
                    </a:lnTo>
                  </a:path>
                </a:pathLst>
              </a:custGeom>
              <a:noFill/>
              <a:ln w="19050" cap="flat">
                <a:solidFill>
                  <a:schemeClr val="accent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24883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667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mazon Ember Display" panose="020F0603020204020204" pitchFamily="34" charset="0"/>
                  <a:ea typeface="+mn-ea"/>
                  <a:cs typeface="Arial"/>
                  <a:sym typeface="Arial"/>
                </a:endParaRPr>
              </a:p>
            </p:txBody>
          </p:sp>
        </p:grpSp>
        <p:grpSp>
          <p:nvGrpSpPr>
            <p:cNvPr id="402" name="Graphic 18">
              <a:extLst>
                <a:ext uri="{FF2B5EF4-FFF2-40B4-BE49-F238E27FC236}">
                  <a16:creationId xmlns:a16="http://schemas.microsoft.com/office/drawing/2014/main" id="{60E1E5C6-29F9-B825-9F2B-99D28AD69F11}"/>
                </a:ext>
              </a:extLst>
            </p:cNvPr>
            <p:cNvGrpSpPr/>
            <p:nvPr/>
          </p:nvGrpSpPr>
          <p:grpSpPr>
            <a:xfrm>
              <a:off x="10446358" y="277293"/>
              <a:ext cx="204957" cy="204996"/>
              <a:chOff x="7338293" y="3511283"/>
              <a:chExt cx="254080" cy="254129"/>
            </a:xfrm>
            <a:noFill/>
          </p:grpSpPr>
          <p:sp>
            <p:nvSpPr>
              <p:cNvPr id="418" name="Freeform: Shape 44">
                <a:extLst>
                  <a:ext uri="{FF2B5EF4-FFF2-40B4-BE49-F238E27FC236}">
                    <a16:creationId xmlns:a16="http://schemas.microsoft.com/office/drawing/2014/main" id="{2A160063-7607-9986-A1F1-279B3ABD0EF1}"/>
                  </a:ext>
                </a:extLst>
              </p:cNvPr>
              <p:cNvSpPr/>
              <p:nvPr/>
            </p:nvSpPr>
            <p:spPr>
              <a:xfrm>
                <a:off x="7338293" y="3511283"/>
                <a:ext cx="254080" cy="254129"/>
              </a:xfrm>
              <a:custGeom>
                <a:avLst/>
                <a:gdLst>
                  <a:gd name="connsiteX0" fmla="*/ 229915 w 254080"/>
                  <a:gd name="connsiteY0" fmla="*/ 52650 h 254129"/>
                  <a:gd name="connsiteX1" fmla="*/ 224771 w 254080"/>
                  <a:gd name="connsiteY1" fmla="*/ 46730 h 254129"/>
                  <a:gd name="connsiteX2" fmla="*/ 219579 w 254080"/>
                  <a:gd name="connsiteY2" fmla="*/ 40810 h 254129"/>
                  <a:gd name="connsiteX3" fmla="*/ 214435 w 254080"/>
                  <a:gd name="connsiteY3" fmla="*/ 34890 h 254129"/>
                  <a:gd name="connsiteX4" fmla="*/ 179302 w 254080"/>
                  <a:gd name="connsiteY4" fmla="*/ 52893 h 254129"/>
                  <a:gd name="connsiteX5" fmla="*/ 154166 w 254080"/>
                  <a:gd name="connsiteY5" fmla="*/ 40519 h 254129"/>
                  <a:gd name="connsiteX6" fmla="*/ 147130 w 254080"/>
                  <a:gd name="connsiteY6" fmla="*/ 1601 h 254129"/>
                  <a:gd name="connsiteX7" fmla="*/ 139317 w 254080"/>
                  <a:gd name="connsiteY7" fmla="*/ 1068 h 254129"/>
                  <a:gd name="connsiteX8" fmla="*/ 131505 w 254080"/>
                  <a:gd name="connsiteY8" fmla="*/ 534 h 254129"/>
                  <a:gd name="connsiteX9" fmla="*/ 123692 w 254080"/>
                  <a:gd name="connsiteY9" fmla="*/ 0 h 254129"/>
                  <a:gd name="connsiteX10" fmla="*/ 111561 w 254080"/>
                  <a:gd name="connsiteY10" fmla="*/ 37656 h 254129"/>
                  <a:gd name="connsiteX11" fmla="*/ 85163 w 254080"/>
                  <a:gd name="connsiteY11" fmla="*/ 46633 h 254129"/>
                  <a:gd name="connsiteX12" fmla="*/ 52602 w 254080"/>
                  <a:gd name="connsiteY12" fmla="*/ 24069 h 254129"/>
                  <a:gd name="connsiteX13" fmla="*/ 46682 w 254080"/>
                  <a:gd name="connsiteY13" fmla="*/ 29261 h 254129"/>
                  <a:gd name="connsiteX14" fmla="*/ 40762 w 254080"/>
                  <a:gd name="connsiteY14" fmla="*/ 34405 h 254129"/>
                  <a:gd name="connsiteX15" fmla="*/ 34841 w 254080"/>
                  <a:gd name="connsiteY15" fmla="*/ 39597 h 254129"/>
                  <a:gd name="connsiteX16" fmla="*/ 52942 w 254080"/>
                  <a:gd name="connsiteY16" fmla="*/ 74875 h 254129"/>
                  <a:gd name="connsiteX17" fmla="*/ 40567 w 254080"/>
                  <a:gd name="connsiteY17" fmla="*/ 99866 h 254129"/>
                  <a:gd name="connsiteX18" fmla="*/ 1601 w 254080"/>
                  <a:gd name="connsiteY18" fmla="*/ 106951 h 254129"/>
                  <a:gd name="connsiteX19" fmla="*/ 1068 w 254080"/>
                  <a:gd name="connsiteY19" fmla="*/ 114763 h 254129"/>
                  <a:gd name="connsiteX20" fmla="*/ 534 w 254080"/>
                  <a:gd name="connsiteY20" fmla="*/ 122576 h 254129"/>
                  <a:gd name="connsiteX21" fmla="*/ 0 w 254080"/>
                  <a:gd name="connsiteY21" fmla="*/ 130389 h 254129"/>
                  <a:gd name="connsiteX22" fmla="*/ 37607 w 254080"/>
                  <a:gd name="connsiteY22" fmla="*/ 142520 h 254129"/>
                  <a:gd name="connsiteX23" fmla="*/ 46536 w 254080"/>
                  <a:gd name="connsiteY23" fmla="*/ 169064 h 254129"/>
                  <a:gd name="connsiteX24" fmla="*/ 24069 w 254080"/>
                  <a:gd name="connsiteY24" fmla="*/ 201527 h 254129"/>
                  <a:gd name="connsiteX25" fmla="*/ 29212 w 254080"/>
                  <a:gd name="connsiteY25" fmla="*/ 207447 h 254129"/>
                  <a:gd name="connsiteX26" fmla="*/ 34405 w 254080"/>
                  <a:gd name="connsiteY26" fmla="*/ 213368 h 254129"/>
                  <a:gd name="connsiteX27" fmla="*/ 39548 w 254080"/>
                  <a:gd name="connsiteY27" fmla="*/ 219288 h 254129"/>
                  <a:gd name="connsiteX28" fmla="*/ 74633 w 254080"/>
                  <a:gd name="connsiteY28" fmla="*/ 201285 h 254129"/>
                  <a:gd name="connsiteX29" fmla="*/ 99866 w 254080"/>
                  <a:gd name="connsiteY29" fmla="*/ 213804 h 254129"/>
                  <a:gd name="connsiteX30" fmla="*/ 106902 w 254080"/>
                  <a:gd name="connsiteY30" fmla="*/ 252528 h 254129"/>
                  <a:gd name="connsiteX31" fmla="*/ 114715 w 254080"/>
                  <a:gd name="connsiteY31" fmla="*/ 253062 h 254129"/>
                  <a:gd name="connsiteX32" fmla="*/ 122527 w 254080"/>
                  <a:gd name="connsiteY32" fmla="*/ 253595 h 254129"/>
                  <a:gd name="connsiteX33" fmla="*/ 130340 w 254080"/>
                  <a:gd name="connsiteY33" fmla="*/ 254129 h 254129"/>
                  <a:gd name="connsiteX34" fmla="*/ 142374 w 254080"/>
                  <a:gd name="connsiteY34" fmla="*/ 216716 h 254129"/>
                  <a:gd name="connsiteX35" fmla="*/ 169161 w 254080"/>
                  <a:gd name="connsiteY35" fmla="*/ 207642 h 254129"/>
                  <a:gd name="connsiteX36" fmla="*/ 201430 w 254080"/>
                  <a:gd name="connsiteY36" fmla="*/ 230012 h 254129"/>
                  <a:gd name="connsiteX37" fmla="*/ 207350 w 254080"/>
                  <a:gd name="connsiteY37" fmla="*/ 224820 h 254129"/>
                  <a:gd name="connsiteX38" fmla="*/ 213270 w 254080"/>
                  <a:gd name="connsiteY38" fmla="*/ 219676 h 254129"/>
                  <a:gd name="connsiteX39" fmla="*/ 219191 w 254080"/>
                  <a:gd name="connsiteY39" fmla="*/ 214484 h 254129"/>
                  <a:gd name="connsiteX40" fmla="*/ 201285 w 254080"/>
                  <a:gd name="connsiteY40" fmla="*/ 179545 h 254129"/>
                  <a:gd name="connsiteX41" fmla="*/ 213804 w 254080"/>
                  <a:gd name="connsiteY41" fmla="*/ 154166 h 254129"/>
                  <a:gd name="connsiteX42" fmla="*/ 252479 w 254080"/>
                  <a:gd name="connsiteY42" fmla="*/ 147178 h 254129"/>
                  <a:gd name="connsiteX43" fmla="*/ 253013 w 254080"/>
                  <a:gd name="connsiteY43" fmla="*/ 139366 h 254129"/>
                  <a:gd name="connsiteX44" fmla="*/ 253547 w 254080"/>
                  <a:gd name="connsiteY44" fmla="*/ 131553 h 254129"/>
                  <a:gd name="connsiteX45" fmla="*/ 254081 w 254080"/>
                  <a:gd name="connsiteY45" fmla="*/ 123741 h 254129"/>
                  <a:gd name="connsiteX46" fmla="*/ 216619 w 254080"/>
                  <a:gd name="connsiteY46" fmla="*/ 111706 h 254129"/>
                  <a:gd name="connsiteX47" fmla="*/ 207544 w 254080"/>
                  <a:gd name="connsiteY47" fmla="*/ 85066 h 254129"/>
                  <a:gd name="connsiteX48" fmla="*/ 230012 w 254080"/>
                  <a:gd name="connsiteY48" fmla="*/ 52699 h 2541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</a:cxnLst>
                <a:rect l="l" t="t" r="r" b="b"/>
                <a:pathLst>
                  <a:path w="254080" h="254129">
                    <a:moveTo>
                      <a:pt x="229915" y="52650"/>
                    </a:moveTo>
                    <a:lnTo>
                      <a:pt x="224771" y="46730"/>
                    </a:lnTo>
                    <a:lnTo>
                      <a:pt x="219579" y="40810"/>
                    </a:lnTo>
                    <a:lnTo>
                      <a:pt x="214435" y="34890"/>
                    </a:lnTo>
                    <a:lnTo>
                      <a:pt x="179302" y="52893"/>
                    </a:lnTo>
                    <a:cubicBezTo>
                      <a:pt x="171490" y="47410"/>
                      <a:pt x="163046" y="43285"/>
                      <a:pt x="154166" y="40519"/>
                    </a:cubicBezTo>
                    <a:lnTo>
                      <a:pt x="147130" y="1601"/>
                    </a:lnTo>
                    <a:lnTo>
                      <a:pt x="139317" y="1068"/>
                    </a:lnTo>
                    <a:lnTo>
                      <a:pt x="131505" y="534"/>
                    </a:lnTo>
                    <a:lnTo>
                      <a:pt x="123692" y="0"/>
                    </a:lnTo>
                    <a:lnTo>
                      <a:pt x="111561" y="37656"/>
                    </a:lnTo>
                    <a:cubicBezTo>
                      <a:pt x="102486" y="39257"/>
                      <a:pt x="93558" y="42217"/>
                      <a:pt x="85163" y="46633"/>
                    </a:cubicBezTo>
                    <a:lnTo>
                      <a:pt x="52602" y="24069"/>
                    </a:lnTo>
                    <a:lnTo>
                      <a:pt x="46682" y="29261"/>
                    </a:lnTo>
                    <a:lnTo>
                      <a:pt x="40762" y="34405"/>
                    </a:lnTo>
                    <a:lnTo>
                      <a:pt x="34841" y="39597"/>
                    </a:lnTo>
                    <a:lnTo>
                      <a:pt x="52942" y="74875"/>
                    </a:lnTo>
                    <a:cubicBezTo>
                      <a:pt x="47458" y="82639"/>
                      <a:pt x="43333" y="91083"/>
                      <a:pt x="40567" y="99866"/>
                    </a:cubicBezTo>
                    <a:lnTo>
                      <a:pt x="1601" y="106951"/>
                    </a:lnTo>
                    <a:lnTo>
                      <a:pt x="1068" y="114763"/>
                    </a:lnTo>
                    <a:lnTo>
                      <a:pt x="534" y="122576"/>
                    </a:lnTo>
                    <a:lnTo>
                      <a:pt x="0" y="130389"/>
                    </a:lnTo>
                    <a:lnTo>
                      <a:pt x="37607" y="142520"/>
                    </a:lnTo>
                    <a:cubicBezTo>
                      <a:pt x="39160" y="151643"/>
                      <a:pt x="42169" y="160620"/>
                      <a:pt x="46536" y="169064"/>
                    </a:cubicBezTo>
                    <a:lnTo>
                      <a:pt x="24069" y="201527"/>
                    </a:lnTo>
                    <a:lnTo>
                      <a:pt x="29212" y="207447"/>
                    </a:lnTo>
                    <a:lnTo>
                      <a:pt x="34405" y="213368"/>
                    </a:lnTo>
                    <a:lnTo>
                      <a:pt x="39548" y="219288"/>
                    </a:lnTo>
                    <a:lnTo>
                      <a:pt x="74633" y="201285"/>
                    </a:lnTo>
                    <a:cubicBezTo>
                      <a:pt x="82445" y="206817"/>
                      <a:pt x="90986" y="211038"/>
                      <a:pt x="99866" y="213804"/>
                    </a:cubicBezTo>
                    <a:lnTo>
                      <a:pt x="106902" y="252528"/>
                    </a:lnTo>
                    <a:lnTo>
                      <a:pt x="114715" y="253062"/>
                    </a:lnTo>
                    <a:lnTo>
                      <a:pt x="122527" y="253595"/>
                    </a:lnTo>
                    <a:lnTo>
                      <a:pt x="130340" y="254129"/>
                    </a:lnTo>
                    <a:lnTo>
                      <a:pt x="142374" y="216716"/>
                    </a:lnTo>
                    <a:cubicBezTo>
                      <a:pt x="151594" y="215163"/>
                      <a:pt x="160620" y="212106"/>
                      <a:pt x="169161" y="207642"/>
                    </a:cubicBezTo>
                    <a:lnTo>
                      <a:pt x="201430" y="230012"/>
                    </a:lnTo>
                    <a:lnTo>
                      <a:pt x="207350" y="224820"/>
                    </a:lnTo>
                    <a:lnTo>
                      <a:pt x="213270" y="219676"/>
                    </a:lnTo>
                    <a:lnTo>
                      <a:pt x="219191" y="214484"/>
                    </a:lnTo>
                    <a:lnTo>
                      <a:pt x="201285" y="179545"/>
                    </a:lnTo>
                    <a:cubicBezTo>
                      <a:pt x="206816" y="171684"/>
                      <a:pt x="211038" y="163143"/>
                      <a:pt x="213804" y="154166"/>
                    </a:cubicBezTo>
                    <a:lnTo>
                      <a:pt x="252479" y="147178"/>
                    </a:lnTo>
                    <a:lnTo>
                      <a:pt x="253013" y="139366"/>
                    </a:lnTo>
                    <a:lnTo>
                      <a:pt x="253547" y="131553"/>
                    </a:lnTo>
                    <a:lnTo>
                      <a:pt x="254081" y="123741"/>
                    </a:lnTo>
                    <a:lnTo>
                      <a:pt x="216619" y="111706"/>
                    </a:lnTo>
                    <a:cubicBezTo>
                      <a:pt x="215017" y="102535"/>
                      <a:pt x="212009" y="93509"/>
                      <a:pt x="207544" y="85066"/>
                    </a:cubicBezTo>
                    <a:lnTo>
                      <a:pt x="230012" y="52699"/>
                    </a:lnTo>
                    <a:close/>
                  </a:path>
                </a:pathLst>
              </a:custGeom>
              <a:noFill/>
              <a:ln w="19050" cap="flat">
                <a:solidFill>
                  <a:schemeClr val="accent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24883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667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mazon Ember Display" panose="020F0603020204020204" pitchFamily="34" charset="0"/>
                  <a:ea typeface="+mn-ea"/>
                  <a:cs typeface="Arial"/>
                  <a:sym typeface="Arial"/>
                </a:endParaRPr>
              </a:p>
            </p:txBody>
          </p:sp>
          <p:sp>
            <p:nvSpPr>
              <p:cNvPr id="419" name="Freeform: Shape 45">
                <a:extLst>
                  <a:ext uri="{FF2B5EF4-FFF2-40B4-BE49-F238E27FC236}">
                    <a16:creationId xmlns:a16="http://schemas.microsoft.com/office/drawing/2014/main" id="{5BD6A838-4AF3-F873-0B26-FDFC3CDED3AC}"/>
                  </a:ext>
                </a:extLst>
              </p:cNvPr>
              <p:cNvSpPr/>
              <p:nvPr/>
            </p:nvSpPr>
            <p:spPr>
              <a:xfrm>
                <a:off x="7414673" y="3587857"/>
                <a:ext cx="101224" cy="101224"/>
              </a:xfrm>
              <a:custGeom>
                <a:avLst/>
                <a:gdLst>
                  <a:gd name="connsiteX0" fmla="*/ 101225 w 101224"/>
                  <a:gd name="connsiteY0" fmla="*/ 50612 h 101224"/>
                  <a:gd name="connsiteX1" fmla="*/ 50612 w 101224"/>
                  <a:gd name="connsiteY1" fmla="*/ 101225 h 101224"/>
                  <a:gd name="connsiteX2" fmla="*/ 0 w 101224"/>
                  <a:gd name="connsiteY2" fmla="*/ 50612 h 101224"/>
                  <a:gd name="connsiteX3" fmla="*/ 50612 w 101224"/>
                  <a:gd name="connsiteY3" fmla="*/ 0 h 101224"/>
                  <a:gd name="connsiteX4" fmla="*/ 101225 w 101224"/>
                  <a:gd name="connsiteY4" fmla="*/ 50612 h 101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1224" h="101224">
                    <a:moveTo>
                      <a:pt x="101225" y="50612"/>
                    </a:moveTo>
                    <a:cubicBezTo>
                      <a:pt x="101225" y="78565"/>
                      <a:pt x="78565" y="101225"/>
                      <a:pt x="50612" y="101225"/>
                    </a:cubicBezTo>
                    <a:cubicBezTo>
                      <a:pt x="22660" y="101225"/>
                      <a:pt x="0" y="78565"/>
                      <a:pt x="0" y="50612"/>
                    </a:cubicBezTo>
                    <a:cubicBezTo>
                      <a:pt x="0" y="22660"/>
                      <a:pt x="22660" y="0"/>
                      <a:pt x="50612" y="0"/>
                    </a:cubicBezTo>
                    <a:cubicBezTo>
                      <a:pt x="78565" y="0"/>
                      <a:pt x="101225" y="22660"/>
                      <a:pt x="101225" y="50612"/>
                    </a:cubicBezTo>
                    <a:close/>
                  </a:path>
                </a:pathLst>
              </a:custGeom>
              <a:noFill/>
              <a:ln w="19050" cap="flat">
                <a:solidFill>
                  <a:schemeClr val="accent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24883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667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mazon Ember Display" panose="020F0603020204020204" pitchFamily="34" charset="0"/>
                  <a:ea typeface="+mn-ea"/>
                  <a:cs typeface="Arial"/>
                  <a:sym typeface="Arial"/>
                </a:endParaRPr>
              </a:p>
            </p:txBody>
          </p:sp>
        </p:grpSp>
        <p:sp>
          <p:nvSpPr>
            <p:cNvPr id="403" name="Freeform: Shape 49">
              <a:extLst>
                <a:ext uri="{FF2B5EF4-FFF2-40B4-BE49-F238E27FC236}">
                  <a16:creationId xmlns:a16="http://schemas.microsoft.com/office/drawing/2014/main" id="{9A921154-52EE-3EF0-A8A0-CBC8FD063C06}"/>
                </a:ext>
              </a:extLst>
            </p:cNvPr>
            <p:cNvSpPr/>
            <p:nvPr/>
          </p:nvSpPr>
          <p:spPr>
            <a:xfrm>
              <a:off x="10548800" y="153755"/>
              <a:ext cx="171450" cy="106041"/>
            </a:xfrm>
            <a:custGeom>
              <a:avLst/>
              <a:gdLst>
                <a:gd name="connsiteX0" fmla="*/ 212543 w 212542"/>
                <a:gd name="connsiteY0" fmla="*/ 131456 h 131456"/>
                <a:gd name="connsiteX1" fmla="*/ 212543 w 212542"/>
                <a:gd name="connsiteY1" fmla="*/ 82639 h 131456"/>
                <a:gd name="connsiteX2" fmla="*/ 70848 w 212542"/>
                <a:gd name="connsiteY2" fmla="*/ 0 h 131456"/>
                <a:gd name="connsiteX3" fmla="*/ 0 w 212542"/>
                <a:gd name="connsiteY3" fmla="*/ 35424 h 131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2542" h="131456">
                  <a:moveTo>
                    <a:pt x="212543" y="131456"/>
                  </a:moveTo>
                  <a:lnTo>
                    <a:pt x="212543" y="82639"/>
                  </a:lnTo>
                  <a:lnTo>
                    <a:pt x="70848" y="0"/>
                  </a:lnTo>
                  <a:lnTo>
                    <a:pt x="0" y="35424"/>
                  </a:lnTo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24883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667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Display" panose="020F0603020204020204" pitchFamily="34" charset="0"/>
                <a:ea typeface="+mn-ea"/>
                <a:cs typeface="Arial"/>
                <a:sym typeface="Arial"/>
              </a:endParaRPr>
            </a:p>
          </p:txBody>
        </p:sp>
        <p:sp>
          <p:nvSpPr>
            <p:cNvPr id="404" name="Freeform: Shape 50">
              <a:extLst>
                <a:ext uri="{FF2B5EF4-FFF2-40B4-BE49-F238E27FC236}">
                  <a16:creationId xmlns:a16="http://schemas.microsoft.com/office/drawing/2014/main" id="{F8A94B2F-FE45-2234-360E-4934D81C5F02}"/>
                </a:ext>
              </a:extLst>
            </p:cNvPr>
            <p:cNvSpPr/>
            <p:nvPr/>
          </p:nvSpPr>
          <p:spPr>
            <a:xfrm>
              <a:off x="10548799" y="506167"/>
              <a:ext cx="171450" cy="104788"/>
            </a:xfrm>
            <a:custGeom>
              <a:avLst/>
              <a:gdLst>
                <a:gd name="connsiteX0" fmla="*/ 0 w 212542"/>
                <a:gd name="connsiteY0" fmla="*/ 82688 h 129903"/>
                <a:gd name="connsiteX1" fmla="*/ 70848 w 212542"/>
                <a:gd name="connsiteY1" fmla="*/ 129903 h 129903"/>
                <a:gd name="connsiteX2" fmla="*/ 212543 w 212542"/>
                <a:gd name="connsiteY2" fmla="*/ 45226 h 129903"/>
                <a:gd name="connsiteX3" fmla="*/ 212543 w 212542"/>
                <a:gd name="connsiteY3" fmla="*/ 0 h 129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2542" h="129903">
                  <a:moveTo>
                    <a:pt x="0" y="82688"/>
                  </a:moveTo>
                  <a:lnTo>
                    <a:pt x="70848" y="129903"/>
                  </a:lnTo>
                  <a:lnTo>
                    <a:pt x="212543" y="45226"/>
                  </a:lnTo>
                  <a:lnTo>
                    <a:pt x="212543" y="0"/>
                  </a:lnTo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24883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667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Display" panose="020F0603020204020204" pitchFamily="34" charset="0"/>
                <a:ea typeface="+mn-ea"/>
                <a:cs typeface="Arial"/>
                <a:sym typeface="Arial"/>
              </a:endParaRPr>
            </a:p>
          </p:txBody>
        </p:sp>
        <p:sp>
          <p:nvSpPr>
            <p:cNvPr id="405" name="Freeform: Shape 51">
              <a:extLst>
                <a:ext uri="{FF2B5EF4-FFF2-40B4-BE49-F238E27FC236}">
                  <a16:creationId xmlns:a16="http://schemas.microsoft.com/office/drawing/2014/main" id="{2239F6D8-986A-A4D1-6B6C-27BA7EC9DBBE}"/>
                </a:ext>
              </a:extLst>
            </p:cNvPr>
            <p:cNvSpPr/>
            <p:nvPr/>
          </p:nvSpPr>
          <p:spPr>
            <a:xfrm>
              <a:off x="10320202" y="329198"/>
              <a:ext cx="3914" cy="101343"/>
            </a:xfrm>
            <a:custGeom>
              <a:avLst/>
              <a:gdLst>
                <a:gd name="connsiteX0" fmla="*/ 0 w 4852"/>
                <a:gd name="connsiteY0" fmla="*/ 0 h 125633"/>
                <a:gd name="connsiteX1" fmla="*/ 0 w 4852"/>
                <a:gd name="connsiteY1" fmla="*/ 62841 h 125633"/>
                <a:gd name="connsiteX2" fmla="*/ 0 w 4852"/>
                <a:gd name="connsiteY2" fmla="*/ 125633 h 125633"/>
                <a:gd name="connsiteX3" fmla="*/ 0 w 4852"/>
                <a:gd name="connsiteY3" fmla="*/ 0 h 125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52" h="125633">
                  <a:moveTo>
                    <a:pt x="0" y="0"/>
                  </a:moveTo>
                  <a:lnTo>
                    <a:pt x="0" y="62841"/>
                  </a:lnTo>
                  <a:lnTo>
                    <a:pt x="0" y="125633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24883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667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Display" panose="020F0603020204020204" pitchFamily="34" charset="0"/>
                <a:ea typeface="+mn-ea"/>
                <a:cs typeface="Arial"/>
                <a:sym typeface="Arial"/>
              </a:endParaRPr>
            </a:p>
          </p:txBody>
        </p:sp>
        <p:sp>
          <p:nvSpPr>
            <p:cNvPr id="406" name="Freeform: Shape 52">
              <a:extLst>
                <a:ext uri="{FF2B5EF4-FFF2-40B4-BE49-F238E27FC236}">
                  <a16:creationId xmlns:a16="http://schemas.microsoft.com/office/drawing/2014/main" id="{352C1059-ADAA-ABE7-4A11-D1D0EE1025C1}"/>
                </a:ext>
              </a:extLst>
            </p:cNvPr>
            <p:cNvSpPr/>
            <p:nvPr/>
          </p:nvSpPr>
          <p:spPr>
            <a:xfrm>
              <a:off x="10377353" y="447569"/>
              <a:ext cx="40983" cy="20511"/>
            </a:xfrm>
            <a:custGeom>
              <a:avLst/>
              <a:gdLst>
                <a:gd name="connsiteX0" fmla="*/ 50806 w 50806"/>
                <a:gd name="connsiteY0" fmla="*/ 0 h 25427"/>
                <a:gd name="connsiteX1" fmla="*/ 0 w 50806"/>
                <a:gd name="connsiteY1" fmla="*/ 25427 h 25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0806" h="25427">
                  <a:moveTo>
                    <a:pt x="50806" y="0"/>
                  </a:moveTo>
                  <a:lnTo>
                    <a:pt x="0" y="25427"/>
                  </a:lnTo>
                </a:path>
              </a:pathLst>
            </a:custGeom>
            <a:ln w="1905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24883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667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Display" panose="020F0603020204020204" pitchFamily="34" charset="0"/>
                <a:ea typeface="+mn-ea"/>
                <a:cs typeface="Arial"/>
                <a:sym typeface="Arial"/>
              </a:endParaRPr>
            </a:p>
          </p:txBody>
        </p:sp>
        <p:sp>
          <p:nvSpPr>
            <p:cNvPr id="407" name="Freeform: Shape 53">
              <a:extLst>
                <a:ext uri="{FF2B5EF4-FFF2-40B4-BE49-F238E27FC236}">
                  <a16:creationId xmlns:a16="http://schemas.microsoft.com/office/drawing/2014/main" id="{D553B56C-92AD-E713-5BFF-CF7047056454}"/>
                </a:ext>
              </a:extLst>
            </p:cNvPr>
            <p:cNvSpPr/>
            <p:nvPr/>
          </p:nvSpPr>
          <p:spPr>
            <a:xfrm>
              <a:off x="10434502" y="506167"/>
              <a:ext cx="3914" cy="70184"/>
            </a:xfrm>
            <a:custGeom>
              <a:avLst/>
              <a:gdLst>
                <a:gd name="connsiteX0" fmla="*/ 0 w 4852"/>
                <a:gd name="connsiteY0" fmla="*/ 0 h 87006"/>
                <a:gd name="connsiteX1" fmla="*/ 0 w 4852"/>
                <a:gd name="connsiteY1" fmla="*/ 87007 h 87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52" h="87006">
                  <a:moveTo>
                    <a:pt x="0" y="0"/>
                  </a:moveTo>
                  <a:lnTo>
                    <a:pt x="0" y="87007"/>
                  </a:lnTo>
                </a:path>
              </a:pathLst>
            </a:custGeom>
            <a:ln w="1905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24883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667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Display" panose="020F0603020204020204" pitchFamily="34" charset="0"/>
                <a:ea typeface="+mn-ea"/>
                <a:cs typeface="Arial"/>
                <a:sym typeface="Arial"/>
              </a:endParaRPr>
            </a:p>
          </p:txBody>
        </p:sp>
        <p:sp>
          <p:nvSpPr>
            <p:cNvPr id="408" name="Freeform: Shape 54">
              <a:extLst>
                <a:ext uri="{FF2B5EF4-FFF2-40B4-BE49-F238E27FC236}">
                  <a16:creationId xmlns:a16="http://schemas.microsoft.com/office/drawing/2014/main" id="{7448A072-3170-F29A-DF49-C41FE1D69E99}"/>
                </a:ext>
              </a:extLst>
            </p:cNvPr>
            <p:cNvSpPr/>
            <p:nvPr/>
          </p:nvSpPr>
          <p:spPr>
            <a:xfrm>
              <a:off x="10320207" y="379263"/>
              <a:ext cx="55036" cy="32411"/>
            </a:xfrm>
            <a:custGeom>
              <a:avLst/>
              <a:gdLst>
                <a:gd name="connsiteX0" fmla="*/ 0 w 68227"/>
                <a:gd name="connsiteY0" fmla="*/ 0 h 40179"/>
                <a:gd name="connsiteX1" fmla="*/ 68227 w 68227"/>
                <a:gd name="connsiteY1" fmla="*/ 40179 h 40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8227" h="40179">
                  <a:moveTo>
                    <a:pt x="0" y="0"/>
                  </a:moveTo>
                  <a:lnTo>
                    <a:pt x="68227" y="40179"/>
                  </a:lnTo>
                </a:path>
              </a:pathLst>
            </a:custGeom>
            <a:ln w="1905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24883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667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Display" panose="020F0603020204020204" pitchFamily="34" charset="0"/>
                <a:ea typeface="+mn-ea"/>
                <a:cs typeface="Arial"/>
                <a:sym typeface="Arial"/>
              </a:endParaRPr>
            </a:p>
          </p:txBody>
        </p:sp>
        <p:sp>
          <p:nvSpPr>
            <p:cNvPr id="409" name="Freeform: Shape 55">
              <a:extLst>
                <a:ext uri="{FF2B5EF4-FFF2-40B4-BE49-F238E27FC236}">
                  <a16:creationId xmlns:a16="http://schemas.microsoft.com/office/drawing/2014/main" id="{BCA5921E-9D64-9C09-05A7-F9E43AA79F8E}"/>
                </a:ext>
              </a:extLst>
            </p:cNvPr>
            <p:cNvSpPr/>
            <p:nvPr/>
          </p:nvSpPr>
          <p:spPr>
            <a:xfrm>
              <a:off x="10377358" y="287118"/>
              <a:ext cx="28574" cy="19024"/>
            </a:xfrm>
            <a:custGeom>
              <a:avLst/>
              <a:gdLst>
                <a:gd name="connsiteX0" fmla="*/ 0 w 35423"/>
                <a:gd name="connsiteY0" fmla="*/ 0 h 23583"/>
                <a:gd name="connsiteX1" fmla="*/ 35424 w 35423"/>
                <a:gd name="connsiteY1" fmla="*/ 23583 h 23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5423" h="23583">
                  <a:moveTo>
                    <a:pt x="0" y="0"/>
                  </a:moveTo>
                  <a:lnTo>
                    <a:pt x="35424" y="23583"/>
                  </a:lnTo>
                </a:path>
              </a:pathLst>
            </a:custGeom>
            <a:ln w="1905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24883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667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Display" panose="020F0603020204020204" pitchFamily="34" charset="0"/>
                <a:ea typeface="+mn-ea"/>
                <a:cs typeface="Arial"/>
                <a:sym typeface="Arial"/>
              </a:endParaRPr>
            </a:p>
          </p:txBody>
        </p:sp>
        <p:sp>
          <p:nvSpPr>
            <p:cNvPr id="410" name="Freeform: Shape 56">
              <a:extLst>
                <a:ext uri="{FF2B5EF4-FFF2-40B4-BE49-F238E27FC236}">
                  <a16:creationId xmlns:a16="http://schemas.microsoft.com/office/drawing/2014/main" id="{97EF22AB-2D7F-39B6-6E70-7D65AE8F2475}"/>
                </a:ext>
              </a:extLst>
            </p:cNvPr>
            <p:cNvSpPr/>
            <p:nvPr/>
          </p:nvSpPr>
          <p:spPr>
            <a:xfrm>
              <a:off x="10433998" y="187380"/>
              <a:ext cx="50613" cy="29788"/>
            </a:xfrm>
            <a:custGeom>
              <a:avLst/>
              <a:gdLst>
                <a:gd name="connsiteX0" fmla="*/ 0 w 62743"/>
                <a:gd name="connsiteY0" fmla="*/ 0 h 36928"/>
                <a:gd name="connsiteX1" fmla="*/ 62744 w 62743"/>
                <a:gd name="connsiteY1" fmla="*/ 36928 h 36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43" h="36928">
                  <a:moveTo>
                    <a:pt x="0" y="0"/>
                  </a:moveTo>
                  <a:lnTo>
                    <a:pt x="62744" y="36928"/>
                  </a:lnTo>
                </a:path>
              </a:pathLst>
            </a:custGeom>
            <a:ln w="1905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24883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667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Display" panose="020F0603020204020204" pitchFamily="34" charset="0"/>
                <a:ea typeface="+mn-ea"/>
                <a:cs typeface="Arial"/>
                <a:sym typeface="Arial"/>
              </a:endParaRPr>
            </a:p>
          </p:txBody>
        </p:sp>
        <p:grpSp>
          <p:nvGrpSpPr>
            <p:cNvPr id="411" name="Graphic 18">
              <a:extLst>
                <a:ext uri="{FF2B5EF4-FFF2-40B4-BE49-F238E27FC236}">
                  <a16:creationId xmlns:a16="http://schemas.microsoft.com/office/drawing/2014/main" id="{1944E158-1509-B0C4-61A9-13D2D62A27E3}"/>
                </a:ext>
              </a:extLst>
            </p:cNvPr>
            <p:cNvGrpSpPr/>
            <p:nvPr/>
          </p:nvGrpSpPr>
          <p:grpSpPr>
            <a:xfrm>
              <a:off x="10548813" y="236075"/>
              <a:ext cx="133872" cy="277686"/>
              <a:chOff x="7465285" y="3460186"/>
              <a:chExt cx="165957" cy="344241"/>
            </a:xfrm>
          </p:grpSpPr>
          <p:sp>
            <p:nvSpPr>
              <p:cNvPr id="416" name="Freeform: Shape 58">
                <a:extLst>
                  <a:ext uri="{FF2B5EF4-FFF2-40B4-BE49-F238E27FC236}">
                    <a16:creationId xmlns:a16="http://schemas.microsoft.com/office/drawing/2014/main" id="{18B94FE4-7384-2F65-17C8-12C951948B22}"/>
                  </a:ext>
                </a:extLst>
              </p:cNvPr>
              <p:cNvSpPr/>
              <p:nvPr/>
            </p:nvSpPr>
            <p:spPr>
              <a:xfrm>
                <a:off x="7465285" y="3475423"/>
                <a:ext cx="165957" cy="329004"/>
              </a:xfrm>
              <a:custGeom>
                <a:avLst/>
                <a:gdLst>
                  <a:gd name="connsiteX0" fmla="*/ 0 w 165957"/>
                  <a:gd name="connsiteY0" fmla="*/ 329004 h 329004"/>
                  <a:gd name="connsiteX1" fmla="*/ 165958 w 165957"/>
                  <a:gd name="connsiteY1" fmla="*/ 163046 h 329004"/>
                  <a:gd name="connsiteX2" fmla="*/ 31153 w 165957"/>
                  <a:gd name="connsiteY2" fmla="*/ 0 h 3290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5957" h="329004">
                    <a:moveTo>
                      <a:pt x="0" y="329004"/>
                    </a:moveTo>
                    <a:cubicBezTo>
                      <a:pt x="91665" y="329004"/>
                      <a:pt x="165958" y="254711"/>
                      <a:pt x="165958" y="163046"/>
                    </a:cubicBezTo>
                    <a:cubicBezTo>
                      <a:pt x="165958" y="82057"/>
                      <a:pt x="107921" y="14606"/>
                      <a:pt x="31153" y="0"/>
                    </a:cubicBezTo>
                  </a:path>
                </a:pathLst>
              </a:custGeom>
              <a:noFill/>
              <a:ln w="19050" cap="flat">
                <a:solidFill>
                  <a:schemeClr val="accent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24883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667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mazon Ember Display" panose="020F0603020204020204" pitchFamily="34" charset="0"/>
                  <a:ea typeface="+mn-ea"/>
                  <a:cs typeface="Arial"/>
                  <a:sym typeface="Arial"/>
                </a:endParaRPr>
              </a:p>
            </p:txBody>
          </p:sp>
          <p:sp>
            <p:nvSpPr>
              <p:cNvPr id="417" name="Freeform: Shape 59">
                <a:extLst>
                  <a:ext uri="{FF2B5EF4-FFF2-40B4-BE49-F238E27FC236}">
                    <a16:creationId xmlns:a16="http://schemas.microsoft.com/office/drawing/2014/main" id="{305B4AFE-2630-B39A-303F-66D82815237A}"/>
                  </a:ext>
                </a:extLst>
              </p:cNvPr>
              <p:cNvSpPr/>
              <p:nvPr/>
            </p:nvSpPr>
            <p:spPr>
              <a:xfrm>
                <a:off x="7485472" y="3460186"/>
                <a:ext cx="32754" cy="34792"/>
              </a:xfrm>
              <a:custGeom>
                <a:avLst/>
                <a:gdLst>
                  <a:gd name="connsiteX0" fmla="*/ 32755 w 32754"/>
                  <a:gd name="connsiteY0" fmla="*/ 2329 h 34792"/>
                  <a:gd name="connsiteX1" fmla="*/ 13781 w 32754"/>
                  <a:gd name="connsiteY1" fmla="*/ 15819 h 34792"/>
                  <a:gd name="connsiteX2" fmla="*/ 27271 w 32754"/>
                  <a:gd name="connsiteY2" fmla="*/ 34793 h 34792"/>
                  <a:gd name="connsiteX3" fmla="*/ 13490 w 32754"/>
                  <a:gd name="connsiteY3" fmla="*/ 32464 h 34792"/>
                  <a:gd name="connsiteX4" fmla="*/ 0 w 32754"/>
                  <a:gd name="connsiteY4" fmla="*/ 13490 h 34792"/>
                  <a:gd name="connsiteX5" fmla="*/ 18974 w 32754"/>
                  <a:gd name="connsiteY5" fmla="*/ 0 h 34792"/>
                  <a:gd name="connsiteX6" fmla="*/ 32755 w 32754"/>
                  <a:gd name="connsiteY6" fmla="*/ 2329 h 347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2754" h="34792">
                    <a:moveTo>
                      <a:pt x="32755" y="2329"/>
                    </a:moveTo>
                    <a:lnTo>
                      <a:pt x="13781" y="15819"/>
                    </a:lnTo>
                    <a:lnTo>
                      <a:pt x="27271" y="34793"/>
                    </a:lnTo>
                    <a:lnTo>
                      <a:pt x="13490" y="32464"/>
                    </a:lnTo>
                    <a:lnTo>
                      <a:pt x="0" y="13490"/>
                    </a:lnTo>
                    <a:lnTo>
                      <a:pt x="18974" y="0"/>
                    </a:lnTo>
                    <a:lnTo>
                      <a:pt x="32755" y="2329"/>
                    </a:lnTo>
                    <a:close/>
                  </a:path>
                </a:pathLst>
              </a:custGeom>
              <a:solidFill>
                <a:schemeClr val="accent1"/>
              </a:solidFill>
              <a:ln w="19050" cap="flat">
                <a:solidFill>
                  <a:schemeClr val="accent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24883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667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mazon Ember Display" panose="020F0603020204020204" pitchFamily="34" charset="0"/>
                  <a:ea typeface="+mn-ea"/>
                  <a:cs typeface="Arial"/>
                  <a:sym typeface="Arial"/>
                </a:endParaRPr>
              </a:p>
            </p:txBody>
          </p:sp>
        </p:grpSp>
        <p:grpSp>
          <p:nvGrpSpPr>
            <p:cNvPr id="412" name="Graphic 18">
              <a:extLst>
                <a:ext uri="{FF2B5EF4-FFF2-40B4-BE49-F238E27FC236}">
                  <a16:creationId xmlns:a16="http://schemas.microsoft.com/office/drawing/2014/main" id="{99EAADCE-AA79-1DD6-EEAA-09747F42172C}"/>
                </a:ext>
              </a:extLst>
            </p:cNvPr>
            <p:cNvGrpSpPr/>
            <p:nvPr/>
          </p:nvGrpSpPr>
          <p:grpSpPr>
            <a:xfrm>
              <a:off x="10414941" y="245978"/>
              <a:ext cx="133872" cy="278469"/>
              <a:chOff x="7299327" y="3472463"/>
              <a:chExt cx="165957" cy="345211"/>
            </a:xfrm>
          </p:grpSpPr>
          <p:sp>
            <p:nvSpPr>
              <p:cNvPr id="414" name="Freeform: Shape 61">
                <a:extLst>
                  <a:ext uri="{FF2B5EF4-FFF2-40B4-BE49-F238E27FC236}">
                    <a16:creationId xmlns:a16="http://schemas.microsoft.com/office/drawing/2014/main" id="{244141E8-19C0-2677-EC74-050975A67B45}"/>
                  </a:ext>
                </a:extLst>
              </p:cNvPr>
              <p:cNvSpPr/>
              <p:nvPr/>
            </p:nvSpPr>
            <p:spPr>
              <a:xfrm>
                <a:off x="7299327" y="3472463"/>
                <a:ext cx="165957" cy="329780"/>
              </a:xfrm>
              <a:custGeom>
                <a:avLst/>
                <a:gdLst>
                  <a:gd name="connsiteX0" fmla="*/ 165958 w 165957"/>
                  <a:gd name="connsiteY0" fmla="*/ 0 h 329780"/>
                  <a:gd name="connsiteX1" fmla="*/ 0 w 165957"/>
                  <a:gd name="connsiteY1" fmla="*/ 165958 h 329780"/>
                  <a:gd name="connsiteX2" fmla="*/ 139317 w 165957"/>
                  <a:gd name="connsiteY2" fmla="*/ 329781 h 329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5957" h="329780">
                    <a:moveTo>
                      <a:pt x="165958" y="0"/>
                    </a:moveTo>
                    <a:cubicBezTo>
                      <a:pt x="74293" y="0"/>
                      <a:pt x="0" y="74293"/>
                      <a:pt x="0" y="165958"/>
                    </a:cubicBezTo>
                    <a:cubicBezTo>
                      <a:pt x="0" y="248549"/>
                      <a:pt x="60317" y="317067"/>
                      <a:pt x="139317" y="329781"/>
                    </a:cubicBezTo>
                  </a:path>
                </a:pathLst>
              </a:custGeom>
              <a:noFill/>
              <a:ln w="19050" cap="flat">
                <a:solidFill>
                  <a:schemeClr val="accent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24883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667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mazon Ember Display" panose="020F0603020204020204" pitchFamily="34" charset="0"/>
                  <a:ea typeface="+mn-ea"/>
                  <a:cs typeface="Arial"/>
                  <a:sym typeface="Arial"/>
                </a:endParaRPr>
              </a:p>
            </p:txBody>
          </p:sp>
          <p:sp>
            <p:nvSpPr>
              <p:cNvPr id="415" name="Freeform: Shape 62">
                <a:extLst>
                  <a:ext uri="{FF2B5EF4-FFF2-40B4-BE49-F238E27FC236}">
                    <a16:creationId xmlns:a16="http://schemas.microsoft.com/office/drawing/2014/main" id="{09AF81C7-8C7A-5766-5A3F-5AB5D02E26AC}"/>
                  </a:ext>
                </a:extLst>
              </p:cNvPr>
              <p:cNvSpPr/>
              <p:nvPr/>
            </p:nvSpPr>
            <p:spPr>
              <a:xfrm>
                <a:off x="7417196" y="3783124"/>
                <a:ext cx="32415" cy="34550"/>
              </a:xfrm>
              <a:custGeom>
                <a:avLst/>
                <a:gdLst>
                  <a:gd name="connsiteX0" fmla="*/ 0 w 32415"/>
                  <a:gd name="connsiteY0" fmla="*/ 32609 h 34550"/>
                  <a:gd name="connsiteX1" fmla="*/ 18585 w 32415"/>
                  <a:gd name="connsiteY1" fmla="*/ 18634 h 34550"/>
                  <a:gd name="connsiteX2" fmla="*/ 4610 w 32415"/>
                  <a:gd name="connsiteY2" fmla="*/ 0 h 34550"/>
                  <a:gd name="connsiteX3" fmla="*/ 18440 w 32415"/>
                  <a:gd name="connsiteY3" fmla="*/ 1990 h 34550"/>
                  <a:gd name="connsiteX4" fmla="*/ 32415 w 32415"/>
                  <a:gd name="connsiteY4" fmla="*/ 20575 h 34550"/>
                  <a:gd name="connsiteX5" fmla="*/ 13830 w 32415"/>
                  <a:gd name="connsiteY5" fmla="*/ 34550 h 34550"/>
                  <a:gd name="connsiteX6" fmla="*/ 0 w 32415"/>
                  <a:gd name="connsiteY6" fmla="*/ 32609 h 34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2415" h="34550">
                    <a:moveTo>
                      <a:pt x="0" y="32609"/>
                    </a:moveTo>
                    <a:lnTo>
                      <a:pt x="18585" y="18634"/>
                    </a:lnTo>
                    <a:lnTo>
                      <a:pt x="4610" y="0"/>
                    </a:lnTo>
                    <a:lnTo>
                      <a:pt x="18440" y="1990"/>
                    </a:lnTo>
                    <a:lnTo>
                      <a:pt x="32415" y="20575"/>
                    </a:lnTo>
                    <a:lnTo>
                      <a:pt x="13830" y="34550"/>
                    </a:lnTo>
                    <a:lnTo>
                      <a:pt x="0" y="32609"/>
                    </a:lnTo>
                    <a:close/>
                  </a:path>
                </a:pathLst>
              </a:custGeom>
              <a:solidFill>
                <a:schemeClr val="accent1"/>
              </a:solidFill>
              <a:ln w="19050" cap="flat">
                <a:solidFill>
                  <a:schemeClr val="accent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24883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667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mazon Ember Display" panose="020F0603020204020204" pitchFamily="34" charset="0"/>
                  <a:ea typeface="+mn-ea"/>
                  <a:cs typeface="Arial"/>
                  <a:sym typeface="Arial"/>
                </a:endParaRPr>
              </a:p>
            </p:txBody>
          </p:sp>
        </p:grpSp>
        <p:sp>
          <p:nvSpPr>
            <p:cNvPr id="413" name="Freeform: Shape 1343">
              <a:extLst>
                <a:ext uri="{FF2B5EF4-FFF2-40B4-BE49-F238E27FC236}">
                  <a16:creationId xmlns:a16="http://schemas.microsoft.com/office/drawing/2014/main" id="{E768D86B-04BA-3627-8827-74524531BAAF}"/>
                </a:ext>
              </a:extLst>
            </p:cNvPr>
            <p:cNvSpPr/>
            <p:nvPr/>
          </p:nvSpPr>
          <p:spPr>
            <a:xfrm>
              <a:off x="10320221" y="153755"/>
              <a:ext cx="228601" cy="457200"/>
            </a:xfrm>
            <a:custGeom>
              <a:avLst/>
              <a:gdLst>
                <a:gd name="connsiteX0" fmla="*/ 283390 w 283390"/>
                <a:gd name="connsiteY0" fmla="*/ 88754 h 566780"/>
                <a:gd name="connsiteX1" fmla="*/ 283390 w 283390"/>
                <a:gd name="connsiteY1" fmla="*/ 37947 h 566780"/>
                <a:gd name="connsiteX2" fmla="*/ 212543 w 283390"/>
                <a:gd name="connsiteY2" fmla="*/ 0 h 566780"/>
                <a:gd name="connsiteX3" fmla="*/ 70848 w 283390"/>
                <a:gd name="connsiteY3" fmla="*/ 82639 h 566780"/>
                <a:gd name="connsiteX4" fmla="*/ 70848 w 283390"/>
                <a:gd name="connsiteY4" fmla="*/ 165327 h 566780"/>
                <a:gd name="connsiteX5" fmla="*/ 0 w 283390"/>
                <a:gd name="connsiteY5" fmla="*/ 212543 h 566780"/>
                <a:gd name="connsiteX6" fmla="*/ 0 w 283390"/>
                <a:gd name="connsiteY6" fmla="*/ 280333 h 566780"/>
                <a:gd name="connsiteX7" fmla="*/ 0 w 283390"/>
                <a:gd name="connsiteY7" fmla="*/ 354238 h 566780"/>
                <a:gd name="connsiteX8" fmla="*/ 70848 w 283390"/>
                <a:gd name="connsiteY8" fmla="*/ 390244 h 566780"/>
                <a:gd name="connsiteX9" fmla="*/ 70848 w 283390"/>
                <a:gd name="connsiteY9" fmla="*/ 484141 h 566780"/>
                <a:gd name="connsiteX10" fmla="*/ 212543 w 283390"/>
                <a:gd name="connsiteY10" fmla="*/ 566780 h 566780"/>
                <a:gd name="connsiteX11" fmla="*/ 283390 w 283390"/>
                <a:gd name="connsiteY11" fmla="*/ 519565 h 566780"/>
                <a:gd name="connsiteX12" fmla="*/ 283390 w 283390"/>
                <a:gd name="connsiteY12" fmla="*/ 473611 h 566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3390" h="566780">
                  <a:moveTo>
                    <a:pt x="283390" y="88754"/>
                  </a:moveTo>
                  <a:lnTo>
                    <a:pt x="283390" y="37947"/>
                  </a:lnTo>
                  <a:lnTo>
                    <a:pt x="212543" y="0"/>
                  </a:lnTo>
                  <a:lnTo>
                    <a:pt x="70848" y="82639"/>
                  </a:lnTo>
                  <a:lnTo>
                    <a:pt x="70848" y="165327"/>
                  </a:lnTo>
                  <a:lnTo>
                    <a:pt x="0" y="212543"/>
                  </a:lnTo>
                  <a:lnTo>
                    <a:pt x="0" y="280333"/>
                  </a:lnTo>
                  <a:lnTo>
                    <a:pt x="0" y="354238"/>
                  </a:lnTo>
                  <a:lnTo>
                    <a:pt x="70848" y="390244"/>
                  </a:lnTo>
                  <a:lnTo>
                    <a:pt x="70848" y="484141"/>
                  </a:lnTo>
                  <a:lnTo>
                    <a:pt x="212543" y="566780"/>
                  </a:lnTo>
                  <a:lnTo>
                    <a:pt x="283390" y="519565"/>
                  </a:lnTo>
                  <a:lnTo>
                    <a:pt x="283390" y="473611"/>
                  </a:lnTo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24883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667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Display" panose="020F0603020204020204" pitchFamily="34" charset="0"/>
                <a:ea typeface="+mn-ea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66968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1_AWS Confidential Light">
  <a:themeElements>
    <a:clrScheme name="AWS 2024">
      <a:dk1>
        <a:srgbClr val="000000"/>
      </a:dk1>
      <a:lt1>
        <a:srgbClr val="FFFFFF"/>
      </a:lt1>
      <a:dk2>
        <a:srgbClr val="161D26"/>
      </a:dk2>
      <a:lt2>
        <a:srgbClr val="F3F3F7"/>
      </a:lt2>
      <a:accent1>
        <a:srgbClr val="41B3FF"/>
      </a:accent1>
      <a:accent2>
        <a:srgbClr val="AD5CFF"/>
      </a:accent2>
      <a:accent3>
        <a:srgbClr val="00E500"/>
      </a:accent3>
      <a:accent4>
        <a:srgbClr val="FF5C85"/>
      </a:accent4>
      <a:accent5>
        <a:srgbClr val="FF693C"/>
      </a:accent5>
      <a:accent6>
        <a:srgbClr val="FBD332"/>
      </a:accent6>
      <a:hlink>
        <a:srgbClr val="41B1E8"/>
      </a:hlink>
      <a:folHlink>
        <a:srgbClr val="41B1E8"/>
      </a:folHlink>
    </a:clrScheme>
    <a:fontScheme name="Ember Heavy and Ember">
      <a:majorFont>
        <a:latin typeface="Amazon Ember Display"/>
        <a:ea typeface=""/>
        <a:cs typeface=""/>
      </a:majorFont>
      <a:minorFont>
        <a:latin typeface="Amazon Embe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lIns="45720" tIns="45720" rIns="45720" rtlCol="0" anchor="ctr"/>
      <a:lstStyle>
        <a:defPPr algn="ctr">
          <a:defRPr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 cap="rnd">
          <a:solidFill>
            <a:schemeClr val="tx1"/>
          </a:solidFill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rIns="0" rtlCol="0">
        <a:spAutoFit/>
      </a:bodyPr>
      <a:lstStyle>
        <a:defPPr algn="l">
          <a:defRPr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2" id="{9669ED17-9462-D14C-B6E5-447B788E9B2B}" vid="{91E6B8BE-7767-2D49-A594-4B5A32E9F08B}"/>
    </a:ext>
  </a:extLst>
</a:theme>
</file>

<file path=ppt/theme/theme2.xml><?xml version="1.0" encoding="utf-8"?>
<a:theme xmlns:a="http://schemas.openxmlformats.org/drawingml/2006/main" name="10_AWS Confidential Dark">
  <a:themeElements>
    <a:clrScheme name="Custom 2">
      <a:dk1>
        <a:srgbClr val="000000"/>
      </a:dk1>
      <a:lt1>
        <a:srgbClr val="FFFFFF"/>
      </a:lt1>
      <a:dk2>
        <a:srgbClr val="232F3E"/>
      </a:dk2>
      <a:lt2>
        <a:srgbClr val="F1F3F3"/>
      </a:lt2>
      <a:accent1>
        <a:srgbClr val="FF8500"/>
      </a:accent1>
      <a:accent2>
        <a:srgbClr val="7C59ED"/>
      </a:accent2>
      <a:accent3>
        <a:srgbClr val="38EF7D"/>
      </a:accent3>
      <a:accent4>
        <a:srgbClr val="F46DBA"/>
      </a:accent4>
      <a:accent5>
        <a:srgbClr val="9FFCEA"/>
      </a:accent5>
      <a:accent6>
        <a:srgbClr val="FBD8BF"/>
      </a:accent6>
      <a:hlink>
        <a:srgbClr val="FF9900"/>
      </a:hlink>
      <a:folHlink>
        <a:srgbClr val="FF9900"/>
      </a:folHlink>
    </a:clrScheme>
    <a:fontScheme name="Ember Heavy and Ember">
      <a:majorFont>
        <a:latin typeface="Amazon Ember Heavy"/>
        <a:ea typeface=""/>
        <a:cs typeface=""/>
      </a:majorFont>
      <a:minorFont>
        <a:latin typeface="Amazon Embe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lIns="45720" tIns="45720" rIns="45720" rtlCol="0" anchor="ctr"/>
      <a:lstStyle>
        <a:defPPr algn="ctr">
          <a:defRPr dirty="0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 cap="rnd">
          <a:solidFill>
            <a:schemeClr val="tx1"/>
          </a:solidFill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rIns="0" rtlCol="0">
        <a:spAutoFit/>
      </a:bodyPr>
      <a:lstStyle>
        <a:defPPr algn="l">
          <a:defRPr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23" id="{C0CA67C7-0E9F-4746-987A-ACB530BC1CD3}" vid="{D920A5E1-B860-7544-BE7B-8257133B46D6}"/>
    </a:ext>
  </a:extLst>
</a:theme>
</file>

<file path=ppt/theme/theme3.xml><?xml version="1.0" encoding="utf-8"?>
<a:theme xmlns:a="http://schemas.openxmlformats.org/drawingml/2006/main" name="AWS Confidential Light">
  <a:themeElements>
    <a:clrScheme name="AWS 2024">
      <a:dk1>
        <a:srgbClr val="000000"/>
      </a:dk1>
      <a:lt1>
        <a:srgbClr val="FFFFFF"/>
      </a:lt1>
      <a:dk2>
        <a:srgbClr val="161D26"/>
      </a:dk2>
      <a:lt2>
        <a:srgbClr val="F3F3F7"/>
      </a:lt2>
      <a:accent1>
        <a:srgbClr val="8188F6"/>
      </a:accent1>
      <a:accent2>
        <a:srgbClr val="C85CFF"/>
      </a:accent2>
      <a:accent3>
        <a:srgbClr val="B0EFFC"/>
      </a:accent3>
      <a:accent4>
        <a:srgbClr val="A981F7"/>
      </a:accent4>
      <a:accent5>
        <a:srgbClr val="A3B3FA"/>
      </a:accent5>
      <a:accent6>
        <a:srgbClr val="FBD332"/>
      </a:accent6>
      <a:hlink>
        <a:srgbClr val="41B1E8"/>
      </a:hlink>
      <a:folHlink>
        <a:srgbClr val="41B1E8"/>
      </a:folHlink>
    </a:clrScheme>
    <a:fontScheme name="Ember Heavy and Ember">
      <a:majorFont>
        <a:latin typeface="Amazon Ember Heavy"/>
        <a:ea typeface=""/>
        <a:cs typeface=""/>
      </a:majorFont>
      <a:minorFont>
        <a:latin typeface="Amazon Embe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lIns="45720" tIns="45720" rIns="45720" rtlCol="0" anchor="ctr"/>
      <a:lstStyle>
        <a:defPPr algn="ctr">
          <a:defRPr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 cap="rnd">
          <a:solidFill>
            <a:schemeClr val="tx1"/>
          </a:solidFill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rIns="0" rtlCol="0">
        <a:spAutoFit/>
      </a:bodyPr>
      <a:lstStyle>
        <a:defPPr algn="l">
          <a:defRPr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2" id="{9669ED17-9462-D14C-B6E5-447B788E9B2B}" vid="{91E6B8BE-7767-2D49-A594-4B5A32E9F08B}"/>
    </a:ext>
  </a:extLst>
</a:theme>
</file>

<file path=ppt/theme/theme4.xml><?xml version="1.0" encoding="utf-8"?>
<a:theme xmlns:a="http://schemas.openxmlformats.org/drawingml/2006/main" name="Office Theme">
  <a:themeElements>
    <a:clrScheme name="One Brand 2022 Dark">
      <a:dk1>
        <a:srgbClr val="000000"/>
      </a:dk1>
      <a:lt1>
        <a:sysClr val="window" lastClr="FFFFFF"/>
      </a:lt1>
      <a:dk2>
        <a:srgbClr val="232F3E"/>
      </a:dk2>
      <a:lt2>
        <a:srgbClr val="F1F3F3"/>
      </a:lt2>
      <a:accent1>
        <a:srgbClr val="FF8500"/>
      </a:accent1>
      <a:accent2>
        <a:srgbClr val="7C59ED"/>
      </a:accent2>
      <a:accent3>
        <a:srgbClr val="38EF7D"/>
      </a:accent3>
      <a:accent4>
        <a:srgbClr val="F46DBA"/>
      </a:accent4>
      <a:accent5>
        <a:srgbClr val="9FFCEA"/>
      </a:accent5>
      <a:accent6>
        <a:srgbClr val="FBD8BF"/>
      </a:accent6>
      <a:hlink>
        <a:srgbClr val="41B1E8"/>
      </a:hlink>
      <a:folHlink>
        <a:srgbClr val="41B1E8"/>
      </a:folHlink>
    </a:clrScheme>
    <a:fontScheme name="Ember Heavy and Normal">
      <a:majorFont>
        <a:latin typeface="Amazon Ember Heavy"/>
        <a:ea typeface=""/>
        <a:cs typeface=""/>
      </a:majorFont>
      <a:minorFont>
        <a:latin typeface="Amazon Embe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ne Brand 2022 Dark">
      <a:dk1>
        <a:srgbClr val="000000"/>
      </a:dk1>
      <a:lt1>
        <a:sysClr val="window" lastClr="FFFFFF"/>
      </a:lt1>
      <a:dk2>
        <a:srgbClr val="232F3E"/>
      </a:dk2>
      <a:lt2>
        <a:srgbClr val="F1F3F3"/>
      </a:lt2>
      <a:accent1>
        <a:srgbClr val="FF8500"/>
      </a:accent1>
      <a:accent2>
        <a:srgbClr val="7C59ED"/>
      </a:accent2>
      <a:accent3>
        <a:srgbClr val="38EF7D"/>
      </a:accent3>
      <a:accent4>
        <a:srgbClr val="F46DBA"/>
      </a:accent4>
      <a:accent5>
        <a:srgbClr val="9FFCEA"/>
      </a:accent5>
      <a:accent6>
        <a:srgbClr val="FBD8BF"/>
      </a:accent6>
      <a:hlink>
        <a:srgbClr val="41B1E8"/>
      </a:hlink>
      <a:folHlink>
        <a:srgbClr val="41B1E8"/>
      </a:folHlink>
    </a:clrScheme>
    <a:fontScheme name="Ember Heavy and Normal">
      <a:majorFont>
        <a:latin typeface="Amazon Ember Heavy"/>
        <a:ea typeface=""/>
        <a:cs typeface=""/>
      </a:majorFont>
      <a:minorFont>
        <a:latin typeface="Amazon Embe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AWS 2024">
    <a:dk1>
      <a:srgbClr val="000000"/>
    </a:dk1>
    <a:lt1>
      <a:srgbClr val="FFFFFF"/>
    </a:lt1>
    <a:dk2>
      <a:srgbClr val="161D26"/>
    </a:dk2>
    <a:lt2>
      <a:srgbClr val="F3F3F7"/>
    </a:lt2>
    <a:accent1>
      <a:srgbClr val="41B3FF"/>
    </a:accent1>
    <a:accent2>
      <a:srgbClr val="AD5CFF"/>
    </a:accent2>
    <a:accent3>
      <a:srgbClr val="00E500"/>
    </a:accent3>
    <a:accent4>
      <a:srgbClr val="FF5C85"/>
    </a:accent4>
    <a:accent5>
      <a:srgbClr val="FF693C"/>
    </a:accent5>
    <a:accent6>
      <a:srgbClr val="FBD332"/>
    </a:accent6>
    <a:hlink>
      <a:srgbClr val="41B1E8"/>
    </a:hlink>
    <a:folHlink>
      <a:srgbClr val="41B1E8"/>
    </a:folHlink>
  </a:clrScheme>
</a:themeOverrid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F31027CB-BA99-4849-AD2B-D501A617C772}">
  <we:reference id="wa200001625" version="1.0.0.8" store="en-US" storeType="OMEX"/>
  <we:alternateReferences>
    <we:reference id="wa200001625" version="1.0.0.8" store="wa200001625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76013</TotalTime>
  <Words>434</Words>
  <Application>Microsoft Macintosh PowerPoint</Application>
  <PresentationFormat>Widescreen</PresentationFormat>
  <Paragraphs>56</Paragraphs>
  <Slides>5</Slides>
  <Notes>5</Notes>
  <HiddenSlides>1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5</vt:i4>
      </vt:variant>
    </vt:vector>
  </HeadingPairs>
  <TitlesOfParts>
    <vt:vector size="16" baseType="lpstr">
      <vt:lpstr>Amazon Ember Mono</vt:lpstr>
      <vt:lpstr>Amazon Ember Display Heavy</vt:lpstr>
      <vt:lpstr>Arial</vt:lpstr>
      <vt:lpstr>Amazon Ember Display</vt:lpstr>
      <vt:lpstr>Calibri</vt:lpstr>
      <vt:lpstr>Amazon Ember Display Light</vt:lpstr>
      <vt:lpstr>Wingdings</vt:lpstr>
      <vt:lpstr>Amazon Ember</vt:lpstr>
      <vt:lpstr>1_AWS Confidential Light</vt:lpstr>
      <vt:lpstr>10_AWS Confidential Dark</vt:lpstr>
      <vt:lpstr>AWS Confidential Light</vt:lpstr>
      <vt:lpstr>PowerPoint Presentation</vt:lpstr>
      <vt:lpstr>Amazon Bedrock</vt:lpstr>
      <vt:lpstr>Generative AI has come a long way in a short amount of time</vt:lpstr>
      <vt:lpstr>And it’s nearing mass enterprise adoption</vt:lpstr>
      <vt:lpstr>Amazon Bedrock has everything you need to build, deploy and scale generative AI applications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template includes</dc:title>
  <dc:creator>Microsoft Office User</dc:creator>
  <cp:lastModifiedBy>Microsoft Office User</cp:lastModifiedBy>
  <cp:revision>342</cp:revision>
  <dcterms:created xsi:type="dcterms:W3CDTF">2022-07-18T16:28:56Z</dcterms:created>
  <dcterms:modified xsi:type="dcterms:W3CDTF">2025-04-25T20:52:05Z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929eed6f-34eb-4453-9f97-09510b9b219f_Enabled">
    <vt:lpwstr>true</vt:lpwstr>
  </property>
  <property fmtid="{D5CDD505-2E9C-101B-9397-08002B2CF9AE}" pid="3" name="MSIP_Label_929eed6f-34eb-4453-9f97-09510b9b219f_SetDate">
    <vt:lpwstr>2025-02-18T22:23:57Z</vt:lpwstr>
  </property>
  <property fmtid="{D5CDD505-2E9C-101B-9397-08002B2CF9AE}" pid="4" name="MSIP_Label_929eed6f-34eb-4453-9f97-09510b9b219f_Method">
    <vt:lpwstr>Standard</vt:lpwstr>
  </property>
  <property fmtid="{D5CDD505-2E9C-101B-9397-08002B2CF9AE}" pid="5" name="MSIP_Label_929eed6f-34eb-4453-9f97-09510b9b219f_Name">
    <vt:lpwstr>Amazon Pending_Classification</vt:lpwstr>
  </property>
  <property fmtid="{D5CDD505-2E9C-101B-9397-08002B2CF9AE}" pid="6" name="MSIP_Label_929eed6f-34eb-4453-9f97-09510b9b219f_SiteId">
    <vt:lpwstr>5280104a-472d-4538-9ccf-1e1d0efe8b1b</vt:lpwstr>
  </property>
  <property fmtid="{D5CDD505-2E9C-101B-9397-08002B2CF9AE}" pid="7" name="MSIP_Label_929eed6f-34eb-4453-9f97-09510b9b219f_ActionId">
    <vt:lpwstr>11b6cd6b-4414-4764-895c-69d0a46573d9</vt:lpwstr>
  </property>
  <property fmtid="{D5CDD505-2E9C-101B-9397-08002B2CF9AE}" pid="8" name="MSIP_Label_929eed6f-34eb-4453-9f97-09510b9b219f_ContentBits">
    <vt:lpwstr>0</vt:lpwstr>
  </property>
  <property fmtid="{D5CDD505-2E9C-101B-9397-08002B2CF9AE}" pid="9" name="MSIP_Label_929eed6f-34eb-4453-9f97-09510b9b219f_Tag">
    <vt:lpwstr>50, 3, 0, 1</vt:lpwstr>
  </property>
</Properties>
</file>